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7"/>
  </p:notesMasterIdLst>
  <p:sldIdLst>
    <p:sldId id="270" r:id="rId5"/>
    <p:sldId id="258" r:id="rId6"/>
    <p:sldId id="271" r:id="rId7"/>
    <p:sldId id="266" r:id="rId8"/>
    <p:sldId id="259" r:id="rId9"/>
    <p:sldId id="267" r:id="rId10"/>
    <p:sldId id="261" r:id="rId11"/>
    <p:sldId id="262" r:id="rId12"/>
    <p:sldId id="263" r:id="rId13"/>
    <p:sldId id="264" r:id="rId14"/>
    <p:sldId id="265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3F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E34695-561F-E429-3FCA-B7B826185580}" v="2" dt="2022-02-21T20:08:14.567"/>
    <p1510:client id="{30C6CF60-7476-E13C-B0EB-A08412886987}" v="1" dt="2022-04-30T21:46:37.3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8" autoAdjust="0"/>
    <p:restoredTop sz="94660"/>
  </p:normalViewPr>
  <p:slideViewPr>
    <p:cSldViewPr snapToGrid="0">
      <p:cViewPr varScale="1">
        <p:scale>
          <a:sx n="61" d="100"/>
          <a:sy n="61" d="100"/>
        </p:scale>
        <p:origin x="53" y="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3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 Graves" userId="S::pat.graves@officeinpractice.com::cab8a5f8-6b85-430f-bfd1-0fbaf3c4fcf5" providerId="AD" clId="Web-{30C6CF60-7476-E13C-B0EB-A08412886987}"/>
    <pc:docChg chg="modSld">
      <pc:chgData name="Pat Graves" userId="S::pat.graves@officeinpractice.com::cab8a5f8-6b85-430f-bfd1-0fbaf3c4fcf5" providerId="AD" clId="Web-{30C6CF60-7476-E13C-B0EB-A08412886987}" dt="2022-04-30T21:46:37.310" v="0"/>
      <pc:docMkLst>
        <pc:docMk/>
      </pc:docMkLst>
      <pc:sldChg chg="modSp">
        <pc:chgData name="Pat Graves" userId="S::pat.graves@officeinpractice.com::cab8a5f8-6b85-430f-bfd1-0fbaf3c4fcf5" providerId="AD" clId="Web-{30C6CF60-7476-E13C-B0EB-A08412886987}" dt="2022-04-30T21:46:37.310" v="0"/>
        <pc:sldMkLst>
          <pc:docMk/>
          <pc:sldMk cId="1651332428" sldId="259"/>
        </pc:sldMkLst>
        <pc:picChg chg="mod">
          <ac:chgData name="Pat Graves" userId="S::pat.graves@officeinpractice.com::cab8a5f8-6b85-430f-bfd1-0fbaf3c4fcf5" providerId="AD" clId="Web-{30C6CF60-7476-E13C-B0EB-A08412886987}" dt="2022-04-30T21:46:37.310" v="0"/>
          <ac:picMkLst>
            <pc:docMk/>
            <pc:sldMk cId="1651332428" sldId="259"/>
            <ac:picMk id="4" creationId="{0FA74D4E-C913-2F93-D393-F89A0C91729A}"/>
          </ac:picMkLst>
        </pc:picChg>
      </pc:sldChg>
    </pc:docChg>
  </pc:docChgLst>
  <pc:docChgLst>
    <pc:chgData name="Amie Mayhall" userId="S::amie.mayhall@officeinpractice.com::d61d4cb8-12ca-4664-b60c-4330d18a6c39" providerId="AD" clId="Web-{72F29182-1469-7B5D-E0F0-04B8257FDC29}"/>
    <pc:docChg chg="modSld">
      <pc:chgData name="Amie Mayhall" userId="S::amie.mayhall@officeinpractice.com::d61d4cb8-12ca-4664-b60c-4330d18a6c39" providerId="AD" clId="Web-{72F29182-1469-7B5D-E0F0-04B8257FDC29}" dt="2022-02-21T20:07:46.034" v="1" actId="20577"/>
      <pc:docMkLst>
        <pc:docMk/>
      </pc:docMkLst>
      <pc:sldChg chg="modSp">
        <pc:chgData name="Amie Mayhall" userId="S::amie.mayhall@officeinpractice.com::d61d4cb8-12ca-4664-b60c-4330d18a6c39" providerId="AD" clId="Web-{72F29182-1469-7B5D-E0F0-04B8257FDC29}" dt="2022-02-21T20:07:46.034" v="1" actId="20577"/>
        <pc:sldMkLst>
          <pc:docMk/>
          <pc:sldMk cId="3634783625" sldId="266"/>
        </pc:sldMkLst>
        <pc:graphicFrameChg chg="modGraphic">
          <ac:chgData name="Amie Mayhall" userId="S::amie.mayhall@officeinpractice.com::d61d4cb8-12ca-4664-b60c-4330d18a6c39" providerId="AD" clId="Web-{72F29182-1469-7B5D-E0F0-04B8257FDC29}" dt="2022-02-21T20:07:46.034" v="1" actId="20577"/>
          <ac:graphicFrameMkLst>
            <pc:docMk/>
            <pc:sldMk cId="3634783625" sldId="266"/>
            <ac:graphicFrameMk id="6" creationId="{00000000-0000-0000-0000-000000000000}"/>
          </ac:graphicFrameMkLst>
        </pc:graphicFrameChg>
      </pc:sldChg>
    </pc:docChg>
  </pc:docChgLst>
  <pc:docChgLst>
    <pc:chgData name="Amie Mayhall" userId="S::amie.mayhall@officeinpractice.com::d61d4cb8-12ca-4664-b60c-4330d18a6c39" providerId="AD" clId="Web-{12E34695-561F-E429-3FCA-B7B826185580}"/>
    <pc:docChg chg="modSld">
      <pc:chgData name="Amie Mayhall" userId="S::amie.mayhall@officeinpractice.com::d61d4cb8-12ca-4664-b60c-4330d18a6c39" providerId="AD" clId="Web-{12E34695-561F-E429-3FCA-B7B826185580}" dt="2022-02-21T20:08:13.380" v="0" actId="20577"/>
      <pc:docMkLst>
        <pc:docMk/>
      </pc:docMkLst>
      <pc:sldChg chg="modSp">
        <pc:chgData name="Amie Mayhall" userId="S::amie.mayhall@officeinpractice.com::d61d4cb8-12ca-4664-b60c-4330d18a6c39" providerId="AD" clId="Web-{12E34695-561F-E429-3FCA-B7B826185580}" dt="2022-02-21T20:08:13.380" v="0" actId="20577"/>
        <pc:sldMkLst>
          <pc:docMk/>
          <pc:sldMk cId="3634783625" sldId="266"/>
        </pc:sldMkLst>
        <pc:spChg chg="mod">
          <ac:chgData name="Amie Mayhall" userId="S::amie.mayhall@officeinpractice.com::d61d4cb8-12ca-4664-b60c-4330d18a6c39" providerId="AD" clId="Web-{12E34695-561F-E429-3FCA-B7B826185580}" dt="2022-02-21T20:08:13.380" v="0" actId="20577"/>
          <ac:spMkLst>
            <pc:docMk/>
            <pc:sldMk cId="3634783625" sldId="266"/>
            <ac:spMk id="2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/>
              <a:t>New</a:t>
            </a:r>
            <a:r>
              <a:rPr lang="en-US" sz="2400" b="1" baseline="0" dirty="0"/>
              <a:t> Home Prices In the U.S. </a:t>
            </a:r>
            <a:endParaRPr lang="en-US" sz="2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1095109225336473E-2"/>
          <c:y val="0.23054815920013877"/>
          <c:w val="0.92623937551847468"/>
          <c:h val="0.646714269169096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Median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98000"/>
                    <a:lumMod val="110000"/>
                  </a:schemeClr>
                </a:gs>
                <a:gs pos="84000">
                  <a:schemeClr val="accent4">
                    <a:shade val="90000"/>
                    <a:lumMod val="88000"/>
                  </a:schemeClr>
                </a:gs>
              </a:gsLst>
              <a:lin ang="5400000" scaled="0"/>
            </a:gradFill>
            <a:ln w="12700" cap="rnd" cmpd="sng" algn="ctr">
              <a:solidFill>
                <a:schemeClr val="accent4">
                  <a:lumMod val="90000"/>
                </a:schemeClr>
              </a:solidFill>
              <a:prstDash val="solid"/>
            </a:ln>
            <a:effectLst>
              <a:outerShdw blurRad="38100" dist="25400" dir="5400000" rotWithShape="0">
                <a:srgbClr val="000000">
                  <a:alpha val="55000"/>
                </a:srgbClr>
              </a:outerShdw>
            </a:effectLst>
          </c:spPr>
          <c:invertIfNegative val="0"/>
          <c:dLbls>
            <c:numFmt formatCode="&quot;$&quot;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1996</c:v>
                </c:pt>
                <c:pt idx="1">
                  <c:v>2001</c:v>
                </c:pt>
                <c:pt idx="2">
                  <c:v>2006</c:v>
                </c:pt>
                <c:pt idx="3">
                  <c:v>2011</c:v>
                </c:pt>
                <c:pt idx="4">
                  <c:v>2016</c:v>
                </c:pt>
                <c:pt idx="5">
                  <c:v>2021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140000</c:v>
                </c:pt>
                <c:pt idx="1">
                  <c:v>175200</c:v>
                </c:pt>
                <c:pt idx="2">
                  <c:v>246500</c:v>
                </c:pt>
                <c:pt idx="3">
                  <c:v>227200</c:v>
                </c:pt>
                <c:pt idx="4">
                  <c:v>307800</c:v>
                </c:pt>
                <c:pt idx="5">
                  <c:v>392900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F7-40EF-851C-1CD37E387F3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Average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8000"/>
                    <a:lumMod val="110000"/>
                  </a:schemeClr>
                </a:gs>
                <a:gs pos="84000">
                  <a:schemeClr val="accent3">
                    <a:shade val="90000"/>
                    <a:lumMod val="88000"/>
                  </a:schemeClr>
                </a:gs>
              </a:gsLst>
              <a:lin ang="5400000" scaled="0"/>
            </a:gradFill>
            <a:ln w="12700" cap="rnd" cmpd="sng" algn="ctr">
              <a:solidFill>
                <a:schemeClr val="accent3">
                  <a:lumMod val="90000"/>
                </a:schemeClr>
              </a:solidFill>
              <a:prstDash val="solid"/>
            </a:ln>
            <a:effectLst>
              <a:outerShdw blurRad="38100" dist="25400" dir="5400000" rotWithShape="0">
                <a:srgbClr val="000000">
                  <a:alpha val="55000"/>
                </a:srgbClr>
              </a:outerShdw>
            </a:effectLst>
          </c:spPr>
          <c:invertIfNegative val="0"/>
          <c:dLbls>
            <c:numFmt formatCode="&quot;$&quot;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1996</c:v>
                </c:pt>
                <c:pt idx="1">
                  <c:v>2001</c:v>
                </c:pt>
                <c:pt idx="2">
                  <c:v>2006</c:v>
                </c:pt>
                <c:pt idx="3">
                  <c:v>2011</c:v>
                </c:pt>
                <c:pt idx="4">
                  <c:v>2016</c:v>
                </c:pt>
                <c:pt idx="5">
                  <c:v>2021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166400</c:v>
                </c:pt>
                <c:pt idx="1">
                  <c:v>213200</c:v>
                </c:pt>
                <c:pt idx="2">
                  <c:v>305900</c:v>
                </c:pt>
                <c:pt idx="3">
                  <c:v>267900</c:v>
                </c:pt>
                <c:pt idx="4">
                  <c:v>360900</c:v>
                </c:pt>
                <c:pt idx="5">
                  <c:v>453700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F7-40EF-851C-1CD37E387F3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1996</c:v>
                </c:pt>
                <c:pt idx="1">
                  <c:v>2001</c:v>
                </c:pt>
                <c:pt idx="2">
                  <c:v>2006</c:v>
                </c:pt>
                <c:pt idx="3">
                  <c:v>2011</c:v>
                </c:pt>
                <c:pt idx="4">
                  <c:v>2016</c:v>
                </c:pt>
                <c:pt idx="5">
                  <c:v>2021</c:v>
                </c:pt>
              </c:numCache>
            </c:numRef>
          </c:cat>
          <c:val>
            <c:numRef>
              <c:f>Sheet1!$D$2:$D$7</c:f>
            </c:numRef>
          </c:val>
          <c:extLst>
            <c:ext xmlns:c16="http://schemas.microsoft.com/office/drawing/2014/chart" uri="{C3380CC4-5D6E-409C-BE32-E72D297353CC}">
              <c16:uniqueId val="{00000002-3AF7-40EF-851C-1CD37E387F3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0"/>
        <c:overlap val="-10"/>
        <c:axId val="1860609935"/>
        <c:axId val="1860605135"/>
      </c:barChart>
      <c:catAx>
        <c:axId val="1860609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0605135"/>
        <c:crosses val="autoZero"/>
        <c:auto val="1"/>
        <c:lblAlgn val="ctr"/>
        <c:lblOffset val="100"/>
        <c:noMultiLvlLbl val="0"/>
      </c:catAx>
      <c:valAx>
        <c:axId val="1860605135"/>
        <c:scaling>
          <c:orientation val="minMax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0609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7F327B-7956-470C-9F87-2102D3385807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3291E86-AADF-4675-BD1C-3946EED57555}">
      <dgm:prSet/>
      <dgm:spPr/>
      <dgm:t>
        <a:bodyPr/>
        <a:lstStyle/>
        <a:p>
          <a:pPr marL="0" marR="0" indent="0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dirty="0"/>
            <a:t>CMA—Comparative Market Analysis</a:t>
          </a:r>
        </a:p>
      </dgm:t>
    </dgm:pt>
    <dgm:pt modelId="{7CFD4F70-9DE7-4F21-B6EA-B8C013AEEAB1}" type="parTrans" cxnId="{38DC84E0-50F5-48EE-AFC6-1948E0FEC531}">
      <dgm:prSet/>
      <dgm:spPr/>
      <dgm:t>
        <a:bodyPr/>
        <a:lstStyle/>
        <a:p>
          <a:endParaRPr lang="en-US"/>
        </a:p>
      </dgm:t>
    </dgm:pt>
    <dgm:pt modelId="{DA274B78-0B05-40D4-B7F6-88609C7F1F94}" type="sibTrans" cxnId="{38DC84E0-50F5-48EE-AFC6-1948E0FEC531}">
      <dgm:prSet/>
      <dgm:spPr/>
      <dgm:t>
        <a:bodyPr/>
        <a:lstStyle/>
        <a:p>
          <a:endParaRPr lang="en-US"/>
        </a:p>
      </dgm:t>
    </dgm:pt>
    <dgm:pt modelId="{F09E862B-BBAD-4609-BCF7-F91C56DF3112}">
      <dgm:prSet/>
      <dgm:spPr/>
      <dgm:t>
        <a:bodyPr/>
        <a:lstStyle/>
        <a:p>
          <a:pPr marL="0" marR="0" indent="0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dirty="0"/>
            <a:t>MLS—Multiple Listing Service</a:t>
          </a:r>
        </a:p>
      </dgm:t>
    </dgm:pt>
    <dgm:pt modelId="{384C2AEE-DD37-4E5D-8C8C-24C47330BAC0}" type="parTrans" cxnId="{D4306F21-FFF6-4D53-AE57-F9BF865500DB}">
      <dgm:prSet/>
      <dgm:spPr/>
      <dgm:t>
        <a:bodyPr/>
        <a:lstStyle/>
        <a:p>
          <a:endParaRPr lang="en-US"/>
        </a:p>
      </dgm:t>
    </dgm:pt>
    <dgm:pt modelId="{15C2B6B6-6886-41A0-826B-131D198C5445}" type="sibTrans" cxnId="{D4306F21-FFF6-4D53-AE57-F9BF865500DB}">
      <dgm:prSet/>
      <dgm:spPr/>
      <dgm:t>
        <a:bodyPr/>
        <a:lstStyle/>
        <a:p>
          <a:endParaRPr lang="en-US"/>
        </a:p>
      </dgm:t>
    </dgm:pt>
    <dgm:pt modelId="{C3E196EC-F161-4C15-BEE9-551E2A7CDF6D}">
      <dgm:prSet/>
      <dgm:spPr/>
      <dgm:t>
        <a:bodyPr/>
        <a:lstStyle/>
        <a:p>
          <a:pPr marL="0" marR="0" indent="0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dirty="0">
              <a:latin typeface="Gill Sans MT" panose="020B0502020104020203"/>
            </a:rPr>
            <a:t>PMI</a:t>
          </a:r>
          <a:r>
            <a:rPr lang="en-US" dirty="0"/>
            <a:t>—Private Mortgage Insurance</a:t>
          </a:r>
        </a:p>
      </dgm:t>
    </dgm:pt>
    <dgm:pt modelId="{E9E96303-7C8E-4E64-9016-D6D819DA7687}" type="parTrans" cxnId="{479FC75F-4E01-4E43-947F-4719D478A9FB}">
      <dgm:prSet/>
      <dgm:spPr/>
      <dgm:t>
        <a:bodyPr/>
        <a:lstStyle/>
        <a:p>
          <a:endParaRPr lang="en-US"/>
        </a:p>
      </dgm:t>
    </dgm:pt>
    <dgm:pt modelId="{8D50B01A-DE0E-4DC7-80BC-7CC039B7DE9C}" type="sibTrans" cxnId="{479FC75F-4E01-4E43-947F-4719D478A9FB}">
      <dgm:prSet/>
      <dgm:spPr/>
      <dgm:t>
        <a:bodyPr/>
        <a:lstStyle/>
        <a:p>
          <a:endParaRPr lang="en-US"/>
        </a:p>
      </dgm:t>
    </dgm:pt>
    <dgm:pt modelId="{AEEE0591-FD4C-47C4-BA61-40CEFCCFFCE0}" type="pres">
      <dgm:prSet presAssocID="{447F327B-7956-470C-9F87-2102D3385807}" presName="Name0" presStyleCnt="0">
        <dgm:presLayoutVars>
          <dgm:chMax val="7"/>
          <dgm:chPref val="7"/>
          <dgm:dir/>
        </dgm:presLayoutVars>
      </dgm:prSet>
      <dgm:spPr/>
    </dgm:pt>
    <dgm:pt modelId="{5BBD700A-EB05-4572-96A2-271A45CB0B3D}" type="pres">
      <dgm:prSet presAssocID="{447F327B-7956-470C-9F87-2102D3385807}" presName="Name1" presStyleCnt="0"/>
      <dgm:spPr/>
    </dgm:pt>
    <dgm:pt modelId="{23996B84-000F-4B2E-A470-0AE86CD93EAB}" type="pres">
      <dgm:prSet presAssocID="{447F327B-7956-470C-9F87-2102D3385807}" presName="cycle" presStyleCnt="0"/>
      <dgm:spPr/>
    </dgm:pt>
    <dgm:pt modelId="{ABA9CA29-1DF3-4541-B276-FB0FB975B7E0}" type="pres">
      <dgm:prSet presAssocID="{447F327B-7956-470C-9F87-2102D3385807}" presName="srcNode" presStyleLbl="node1" presStyleIdx="0" presStyleCnt="3"/>
      <dgm:spPr/>
    </dgm:pt>
    <dgm:pt modelId="{0FC73F5B-623C-4769-98E8-094E42551D66}" type="pres">
      <dgm:prSet presAssocID="{447F327B-7956-470C-9F87-2102D3385807}" presName="conn" presStyleLbl="parChTrans1D2" presStyleIdx="0" presStyleCnt="1"/>
      <dgm:spPr/>
    </dgm:pt>
    <dgm:pt modelId="{3BEB4968-8DB1-42C0-AB52-323684CFA4DC}" type="pres">
      <dgm:prSet presAssocID="{447F327B-7956-470C-9F87-2102D3385807}" presName="extraNode" presStyleLbl="node1" presStyleIdx="0" presStyleCnt="3"/>
      <dgm:spPr/>
    </dgm:pt>
    <dgm:pt modelId="{8D05A508-2AA0-479E-8201-4C702336E42D}" type="pres">
      <dgm:prSet presAssocID="{447F327B-7956-470C-9F87-2102D3385807}" presName="dstNode" presStyleLbl="node1" presStyleIdx="0" presStyleCnt="3"/>
      <dgm:spPr/>
    </dgm:pt>
    <dgm:pt modelId="{6675BB94-BBC4-43AE-93A1-7E3BEC56037B}" type="pres">
      <dgm:prSet presAssocID="{B3291E86-AADF-4675-BD1C-3946EED57555}" presName="text_1" presStyleLbl="node1" presStyleIdx="0" presStyleCnt="3">
        <dgm:presLayoutVars>
          <dgm:bulletEnabled val="1"/>
        </dgm:presLayoutVars>
      </dgm:prSet>
      <dgm:spPr/>
    </dgm:pt>
    <dgm:pt modelId="{937E4359-F2C4-491F-BD22-AEFBFACFF6F4}" type="pres">
      <dgm:prSet presAssocID="{B3291E86-AADF-4675-BD1C-3946EED57555}" presName="accent_1" presStyleCnt="0"/>
      <dgm:spPr/>
    </dgm:pt>
    <dgm:pt modelId="{863C2A32-1C0B-4A92-A5B1-EF05664CD1B1}" type="pres">
      <dgm:prSet presAssocID="{B3291E86-AADF-4675-BD1C-3946EED57555}" presName="accentRepeatNode" presStyleLbl="solidFgAcc1" presStyleIdx="0" presStyleCnt="3"/>
      <dgm:spPr>
        <a:solidFill>
          <a:schemeClr val="accent4">
            <a:lumMod val="50000"/>
          </a:schemeClr>
        </a:solidFill>
        <a:scene3d>
          <a:camera prst="orthographicFront"/>
          <a:lightRig rig="threePt" dir="t"/>
        </a:scene3d>
        <a:sp3d>
          <a:bevelT/>
        </a:sp3d>
      </dgm:spPr>
    </dgm:pt>
    <dgm:pt modelId="{759E5162-8CF7-4873-B1AD-91F5E6519826}" type="pres">
      <dgm:prSet presAssocID="{F09E862B-BBAD-4609-BCF7-F91C56DF3112}" presName="text_2" presStyleLbl="node1" presStyleIdx="1" presStyleCnt="3">
        <dgm:presLayoutVars>
          <dgm:bulletEnabled val="1"/>
        </dgm:presLayoutVars>
      </dgm:prSet>
      <dgm:spPr/>
    </dgm:pt>
    <dgm:pt modelId="{BACA8EDD-F374-4BF0-9908-E033551071C3}" type="pres">
      <dgm:prSet presAssocID="{F09E862B-BBAD-4609-BCF7-F91C56DF3112}" presName="accent_2" presStyleCnt="0"/>
      <dgm:spPr/>
    </dgm:pt>
    <dgm:pt modelId="{821DA849-A0D2-42D5-BB0F-9D7132CF6110}" type="pres">
      <dgm:prSet presAssocID="{F09E862B-BBAD-4609-BCF7-F91C56DF3112}" presName="accentRepeatNode" presStyleLbl="solidFgAcc1" presStyleIdx="1" presStyleCnt="3"/>
      <dgm:spPr>
        <a:solidFill>
          <a:schemeClr val="accent4">
            <a:lumMod val="50000"/>
          </a:schemeClr>
        </a:solidFill>
        <a:scene3d>
          <a:camera prst="orthographicFront"/>
          <a:lightRig rig="threePt" dir="t"/>
        </a:scene3d>
        <a:sp3d>
          <a:bevelT/>
        </a:sp3d>
      </dgm:spPr>
    </dgm:pt>
    <dgm:pt modelId="{8B91CC22-D42D-448C-9727-026B6FC83E14}" type="pres">
      <dgm:prSet presAssocID="{C3E196EC-F161-4C15-BEE9-551E2A7CDF6D}" presName="text_3" presStyleLbl="node1" presStyleIdx="2" presStyleCnt="3">
        <dgm:presLayoutVars>
          <dgm:bulletEnabled val="1"/>
        </dgm:presLayoutVars>
      </dgm:prSet>
      <dgm:spPr/>
    </dgm:pt>
    <dgm:pt modelId="{08CD7D2F-58D2-4806-A126-457A65CEF18A}" type="pres">
      <dgm:prSet presAssocID="{C3E196EC-F161-4C15-BEE9-551E2A7CDF6D}" presName="accent_3" presStyleCnt="0"/>
      <dgm:spPr/>
    </dgm:pt>
    <dgm:pt modelId="{149335A0-FC0E-4F06-86E0-E83B84187F5A}" type="pres">
      <dgm:prSet presAssocID="{C3E196EC-F161-4C15-BEE9-551E2A7CDF6D}" presName="accentRepeatNode" presStyleLbl="solidFgAcc1" presStyleIdx="2" presStyleCnt="3"/>
      <dgm:spPr>
        <a:solidFill>
          <a:schemeClr val="accent4">
            <a:lumMod val="50000"/>
          </a:schemeClr>
        </a:solidFill>
        <a:scene3d>
          <a:camera prst="orthographicFront"/>
          <a:lightRig rig="threePt" dir="t"/>
        </a:scene3d>
        <a:sp3d>
          <a:bevelT/>
        </a:sp3d>
      </dgm:spPr>
    </dgm:pt>
  </dgm:ptLst>
  <dgm:cxnLst>
    <dgm:cxn modelId="{D4306F21-FFF6-4D53-AE57-F9BF865500DB}" srcId="{447F327B-7956-470C-9F87-2102D3385807}" destId="{F09E862B-BBAD-4609-BCF7-F91C56DF3112}" srcOrd="1" destOrd="0" parTransId="{384C2AEE-DD37-4E5D-8C8C-24C47330BAC0}" sibTransId="{15C2B6B6-6886-41A0-826B-131D198C5445}"/>
    <dgm:cxn modelId="{479FC75F-4E01-4E43-947F-4719D478A9FB}" srcId="{447F327B-7956-470C-9F87-2102D3385807}" destId="{C3E196EC-F161-4C15-BEE9-551E2A7CDF6D}" srcOrd="2" destOrd="0" parTransId="{E9E96303-7C8E-4E64-9016-D6D819DA7687}" sibTransId="{8D50B01A-DE0E-4DC7-80BC-7CC039B7DE9C}"/>
    <dgm:cxn modelId="{45371776-B9CA-4F6E-9193-981BA5835549}" type="presOf" srcId="{C3E196EC-F161-4C15-BEE9-551E2A7CDF6D}" destId="{8B91CC22-D42D-448C-9727-026B6FC83E14}" srcOrd="0" destOrd="0" presId="urn:microsoft.com/office/officeart/2008/layout/VerticalCurvedList"/>
    <dgm:cxn modelId="{A9D76EBA-4E8A-406C-81BB-D075B9E22788}" type="presOf" srcId="{F09E862B-BBAD-4609-BCF7-F91C56DF3112}" destId="{759E5162-8CF7-4873-B1AD-91F5E6519826}" srcOrd="0" destOrd="0" presId="urn:microsoft.com/office/officeart/2008/layout/VerticalCurvedList"/>
    <dgm:cxn modelId="{FF066BBD-F1F0-4E48-9096-07B8019527CA}" type="presOf" srcId="{447F327B-7956-470C-9F87-2102D3385807}" destId="{AEEE0591-FD4C-47C4-BA61-40CEFCCFFCE0}" srcOrd="0" destOrd="0" presId="urn:microsoft.com/office/officeart/2008/layout/VerticalCurvedList"/>
    <dgm:cxn modelId="{38DC84E0-50F5-48EE-AFC6-1948E0FEC531}" srcId="{447F327B-7956-470C-9F87-2102D3385807}" destId="{B3291E86-AADF-4675-BD1C-3946EED57555}" srcOrd="0" destOrd="0" parTransId="{7CFD4F70-9DE7-4F21-B6EA-B8C013AEEAB1}" sibTransId="{DA274B78-0B05-40D4-B7F6-88609C7F1F94}"/>
    <dgm:cxn modelId="{F4B75BF0-5493-449E-859E-1E2A4050C264}" type="presOf" srcId="{DA274B78-0B05-40D4-B7F6-88609C7F1F94}" destId="{0FC73F5B-623C-4769-98E8-094E42551D66}" srcOrd="0" destOrd="0" presId="urn:microsoft.com/office/officeart/2008/layout/VerticalCurvedList"/>
    <dgm:cxn modelId="{47B148F1-DDE4-4815-80DE-D06E482AB0B2}" type="presOf" srcId="{B3291E86-AADF-4675-BD1C-3946EED57555}" destId="{6675BB94-BBC4-43AE-93A1-7E3BEC56037B}" srcOrd="0" destOrd="0" presId="urn:microsoft.com/office/officeart/2008/layout/VerticalCurvedList"/>
    <dgm:cxn modelId="{541CEBA0-DA2D-4BCD-B140-EFA4A6C68F91}" type="presParOf" srcId="{AEEE0591-FD4C-47C4-BA61-40CEFCCFFCE0}" destId="{5BBD700A-EB05-4572-96A2-271A45CB0B3D}" srcOrd="0" destOrd="0" presId="urn:microsoft.com/office/officeart/2008/layout/VerticalCurvedList"/>
    <dgm:cxn modelId="{C33DE6EE-545F-4101-AFE9-22205BD54DE3}" type="presParOf" srcId="{5BBD700A-EB05-4572-96A2-271A45CB0B3D}" destId="{23996B84-000F-4B2E-A470-0AE86CD93EAB}" srcOrd="0" destOrd="0" presId="urn:microsoft.com/office/officeart/2008/layout/VerticalCurvedList"/>
    <dgm:cxn modelId="{9F195644-FE47-47C5-BFC2-0D510C0DA85C}" type="presParOf" srcId="{23996B84-000F-4B2E-A470-0AE86CD93EAB}" destId="{ABA9CA29-1DF3-4541-B276-FB0FB975B7E0}" srcOrd="0" destOrd="0" presId="urn:microsoft.com/office/officeart/2008/layout/VerticalCurvedList"/>
    <dgm:cxn modelId="{54AC34B0-D736-4DC2-884D-18193B91AF3B}" type="presParOf" srcId="{23996B84-000F-4B2E-A470-0AE86CD93EAB}" destId="{0FC73F5B-623C-4769-98E8-094E42551D66}" srcOrd="1" destOrd="0" presId="urn:microsoft.com/office/officeart/2008/layout/VerticalCurvedList"/>
    <dgm:cxn modelId="{899AF1B0-8685-411B-B3C6-7818720341DE}" type="presParOf" srcId="{23996B84-000F-4B2E-A470-0AE86CD93EAB}" destId="{3BEB4968-8DB1-42C0-AB52-323684CFA4DC}" srcOrd="2" destOrd="0" presId="urn:microsoft.com/office/officeart/2008/layout/VerticalCurvedList"/>
    <dgm:cxn modelId="{F6A998DC-A6B5-4EB7-A888-93C8617A8ADD}" type="presParOf" srcId="{23996B84-000F-4B2E-A470-0AE86CD93EAB}" destId="{8D05A508-2AA0-479E-8201-4C702336E42D}" srcOrd="3" destOrd="0" presId="urn:microsoft.com/office/officeart/2008/layout/VerticalCurvedList"/>
    <dgm:cxn modelId="{60544DB4-513F-4653-BC71-64F4B9CA1E47}" type="presParOf" srcId="{5BBD700A-EB05-4572-96A2-271A45CB0B3D}" destId="{6675BB94-BBC4-43AE-93A1-7E3BEC56037B}" srcOrd="1" destOrd="0" presId="urn:microsoft.com/office/officeart/2008/layout/VerticalCurvedList"/>
    <dgm:cxn modelId="{5BBBECC0-65F7-4393-9822-4F15D2C89848}" type="presParOf" srcId="{5BBD700A-EB05-4572-96A2-271A45CB0B3D}" destId="{937E4359-F2C4-491F-BD22-AEFBFACFF6F4}" srcOrd="2" destOrd="0" presId="urn:microsoft.com/office/officeart/2008/layout/VerticalCurvedList"/>
    <dgm:cxn modelId="{BB09E630-F0E0-4499-A3FA-0E3B7B9A0A94}" type="presParOf" srcId="{937E4359-F2C4-491F-BD22-AEFBFACFF6F4}" destId="{863C2A32-1C0B-4A92-A5B1-EF05664CD1B1}" srcOrd="0" destOrd="0" presId="urn:microsoft.com/office/officeart/2008/layout/VerticalCurvedList"/>
    <dgm:cxn modelId="{C08E13CD-8AC1-4D5A-8A42-2A1B23771C8A}" type="presParOf" srcId="{5BBD700A-EB05-4572-96A2-271A45CB0B3D}" destId="{759E5162-8CF7-4873-B1AD-91F5E6519826}" srcOrd="3" destOrd="0" presId="urn:microsoft.com/office/officeart/2008/layout/VerticalCurvedList"/>
    <dgm:cxn modelId="{93369020-5DDA-4307-916F-FA65C76CBE6D}" type="presParOf" srcId="{5BBD700A-EB05-4572-96A2-271A45CB0B3D}" destId="{BACA8EDD-F374-4BF0-9908-E033551071C3}" srcOrd="4" destOrd="0" presId="urn:microsoft.com/office/officeart/2008/layout/VerticalCurvedList"/>
    <dgm:cxn modelId="{9C06ADA6-A46D-4644-BBB4-513104B8E5A6}" type="presParOf" srcId="{BACA8EDD-F374-4BF0-9908-E033551071C3}" destId="{821DA849-A0D2-42D5-BB0F-9D7132CF6110}" srcOrd="0" destOrd="0" presId="urn:microsoft.com/office/officeart/2008/layout/VerticalCurvedList"/>
    <dgm:cxn modelId="{592270FC-18AF-403D-B42A-CD1A50107B72}" type="presParOf" srcId="{5BBD700A-EB05-4572-96A2-271A45CB0B3D}" destId="{8B91CC22-D42D-448C-9727-026B6FC83E14}" srcOrd="5" destOrd="0" presId="urn:microsoft.com/office/officeart/2008/layout/VerticalCurvedList"/>
    <dgm:cxn modelId="{39E03C2D-8F27-4F79-9F65-66B1F1C4BCA7}" type="presParOf" srcId="{5BBD700A-EB05-4572-96A2-271A45CB0B3D}" destId="{08CD7D2F-58D2-4806-A126-457A65CEF18A}" srcOrd="6" destOrd="0" presId="urn:microsoft.com/office/officeart/2008/layout/VerticalCurvedList"/>
    <dgm:cxn modelId="{5DD68CE0-C66C-45C1-A1D7-8166911633AB}" type="presParOf" srcId="{08CD7D2F-58D2-4806-A126-457A65CEF18A}" destId="{149335A0-FC0E-4F06-86E0-E83B84187F5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E24C1E-A6C6-4692-8616-EFAB61E5F5E5}" type="doc">
      <dgm:prSet loTypeId="urn:microsoft.com/office/officeart/2005/8/layout/h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37C556C-63C6-42A4-AEC3-D64BD5142830}">
      <dgm:prSet/>
      <dgm:spPr/>
      <dgm:t>
        <a:bodyPr/>
        <a:lstStyle/>
        <a:p>
          <a:pPr rtl="0"/>
          <a:r>
            <a:rPr lang="en-US" dirty="0"/>
            <a:t>Get Professional Help</a:t>
          </a:r>
        </a:p>
      </dgm:t>
    </dgm:pt>
    <dgm:pt modelId="{87607731-6D80-4E5C-8632-63DF97647B6D}" type="parTrans" cxnId="{5AEA1DD6-8A52-4CFC-8010-01F06D259E07}">
      <dgm:prSet/>
      <dgm:spPr/>
      <dgm:t>
        <a:bodyPr/>
        <a:lstStyle/>
        <a:p>
          <a:endParaRPr lang="en-US"/>
        </a:p>
      </dgm:t>
    </dgm:pt>
    <dgm:pt modelId="{CA1D8FE7-A186-4ACD-9861-0544D862A369}" type="sibTrans" cxnId="{5AEA1DD6-8A52-4CFC-8010-01F06D259E07}">
      <dgm:prSet/>
      <dgm:spPr/>
      <dgm:t>
        <a:bodyPr/>
        <a:lstStyle/>
        <a:p>
          <a:endParaRPr lang="en-US"/>
        </a:p>
      </dgm:t>
    </dgm:pt>
    <dgm:pt modelId="{8AE6DD71-A3AD-4EF4-8C54-07B26063442D}">
      <dgm:prSet/>
      <dgm:spPr/>
      <dgm:t>
        <a:bodyPr/>
        <a:lstStyle/>
        <a:p>
          <a:pPr rtl="0"/>
          <a:r>
            <a:rPr lang="en-US" dirty="0"/>
            <a:t>Choose your realtor</a:t>
          </a:r>
        </a:p>
      </dgm:t>
    </dgm:pt>
    <dgm:pt modelId="{94A14531-D66A-424E-8696-512E0108E1E1}" type="parTrans" cxnId="{DE6765F2-E6D3-4098-B9EE-AF6215469E1E}">
      <dgm:prSet/>
      <dgm:spPr/>
      <dgm:t>
        <a:bodyPr/>
        <a:lstStyle/>
        <a:p>
          <a:endParaRPr lang="en-US"/>
        </a:p>
      </dgm:t>
    </dgm:pt>
    <dgm:pt modelId="{72FFB106-210A-4BA3-B0E5-924A5C2561ED}" type="sibTrans" cxnId="{DE6765F2-E6D3-4098-B9EE-AF6215469E1E}">
      <dgm:prSet/>
      <dgm:spPr/>
      <dgm:t>
        <a:bodyPr/>
        <a:lstStyle/>
        <a:p>
          <a:endParaRPr lang="en-US"/>
        </a:p>
      </dgm:t>
    </dgm:pt>
    <dgm:pt modelId="{65CBD9EC-D972-4CB5-966E-692E6B630E7F}">
      <dgm:prSet/>
      <dgm:spPr/>
      <dgm:t>
        <a:bodyPr/>
        <a:lstStyle/>
        <a:p>
          <a:pPr rtl="0"/>
          <a:r>
            <a:rPr lang="en-US" dirty="0"/>
            <a:t>Address Financial Issues</a:t>
          </a:r>
        </a:p>
      </dgm:t>
    </dgm:pt>
    <dgm:pt modelId="{BA40E80E-3AD3-4DD6-9C3C-02E0FA52878C}" type="parTrans" cxnId="{714B9A97-DFD7-423D-B2A4-A2ADA3F72CEB}">
      <dgm:prSet/>
      <dgm:spPr/>
      <dgm:t>
        <a:bodyPr/>
        <a:lstStyle/>
        <a:p>
          <a:endParaRPr lang="en-US"/>
        </a:p>
      </dgm:t>
    </dgm:pt>
    <dgm:pt modelId="{8D4BF3C6-2A9E-4BF6-B517-AC1FF7DA3700}" type="sibTrans" cxnId="{714B9A97-DFD7-423D-B2A4-A2ADA3F72CEB}">
      <dgm:prSet/>
      <dgm:spPr/>
      <dgm:t>
        <a:bodyPr/>
        <a:lstStyle/>
        <a:p>
          <a:endParaRPr lang="en-US"/>
        </a:p>
      </dgm:t>
    </dgm:pt>
    <dgm:pt modelId="{36A8EC27-FC13-4AFB-9027-4EC328145379}">
      <dgm:prSet/>
      <dgm:spPr/>
      <dgm:t>
        <a:bodyPr/>
        <a:lstStyle/>
        <a:p>
          <a:pPr rtl="0"/>
          <a:r>
            <a:rPr lang="en-US" dirty="0"/>
            <a:t>Determine what you can afford for total housing expenses</a:t>
          </a:r>
        </a:p>
      </dgm:t>
    </dgm:pt>
    <dgm:pt modelId="{B7D331D9-0CC5-45F9-821D-FF05C350B3AA}" type="parTrans" cxnId="{6233DA0F-D495-47B0-AAE0-A5EDCF712356}">
      <dgm:prSet/>
      <dgm:spPr/>
      <dgm:t>
        <a:bodyPr/>
        <a:lstStyle/>
        <a:p>
          <a:endParaRPr lang="en-US"/>
        </a:p>
      </dgm:t>
    </dgm:pt>
    <dgm:pt modelId="{E7534B71-C724-43E7-9593-218B2DAB090A}" type="sibTrans" cxnId="{6233DA0F-D495-47B0-AAE0-A5EDCF712356}">
      <dgm:prSet/>
      <dgm:spPr/>
      <dgm:t>
        <a:bodyPr/>
        <a:lstStyle/>
        <a:p>
          <a:endParaRPr lang="en-US"/>
        </a:p>
      </dgm:t>
    </dgm:pt>
    <dgm:pt modelId="{ACEFEC21-0C43-4749-93D9-E90E51CC7B60}">
      <dgm:prSet/>
      <dgm:spPr/>
      <dgm:t>
        <a:bodyPr/>
        <a:lstStyle/>
        <a:p>
          <a:pPr rtl="0"/>
          <a:r>
            <a:rPr lang="en-US" dirty="0"/>
            <a:t>Shop for a loan </a:t>
          </a:r>
        </a:p>
      </dgm:t>
    </dgm:pt>
    <dgm:pt modelId="{54C98364-3013-48B7-BA8A-3EA4A02CFBAB}" type="parTrans" cxnId="{3024D674-AEF3-482A-8C6C-6E57471A6115}">
      <dgm:prSet/>
      <dgm:spPr/>
      <dgm:t>
        <a:bodyPr/>
        <a:lstStyle/>
        <a:p>
          <a:endParaRPr lang="en-US"/>
        </a:p>
      </dgm:t>
    </dgm:pt>
    <dgm:pt modelId="{0DFECF21-D35A-47A0-ACE8-86C8E627DEEB}" type="sibTrans" cxnId="{3024D674-AEF3-482A-8C6C-6E57471A6115}">
      <dgm:prSet/>
      <dgm:spPr/>
      <dgm:t>
        <a:bodyPr/>
        <a:lstStyle/>
        <a:p>
          <a:endParaRPr lang="en-US"/>
        </a:p>
      </dgm:t>
    </dgm:pt>
    <dgm:pt modelId="{9E07FFAE-6B62-48F3-9597-C988BE33B832}">
      <dgm:prSet/>
      <dgm:spPr/>
      <dgm:t>
        <a:bodyPr/>
        <a:lstStyle/>
        <a:p>
          <a:pPr rtl="0"/>
          <a:r>
            <a:rPr lang="en-US" dirty="0"/>
            <a:t>Get preapproved</a:t>
          </a:r>
        </a:p>
      </dgm:t>
    </dgm:pt>
    <dgm:pt modelId="{77D7F60D-F196-4A95-99A4-D8431236B1D7}" type="parTrans" cxnId="{052546FC-2184-4986-B9F6-5D110A2DA5CD}">
      <dgm:prSet/>
      <dgm:spPr/>
      <dgm:t>
        <a:bodyPr/>
        <a:lstStyle/>
        <a:p>
          <a:endParaRPr lang="en-US"/>
        </a:p>
      </dgm:t>
    </dgm:pt>
    <dgm:pt modelId="{27173602-8332-4ED9-8E4A-C9E01CBE8CF0}" type="sibTrans" cxnId="{052546FC-2184-4986-B9F6-5D110A2DA5CD}">
      <dgm:prSet/>
      <dgm:spPr/>
      <dgm:t>
        <a:bodyPr/>
        <a:lstStyle/>
        <a:p>
          <a:endParaRPr lang="en-US"/>
        </a:p>
      </dgm:t>
    </dgm:pt>
    <dgm:pt modelId="{7AC575BF-EAC0-4AB4-A71C-5D7F7BBC4176}">
      <dgm:prSet/>
      <dgm:spPr/>
      <dgm:t>
        <a:bodyPr/>
        <a:lstStyle/>
        <a:p>
          <a:pPr rtl="0"/>
          <a:r>
            <a:rPr lang="en-US" dirty="0"/>
            <a:t>Shop for a Home</a:t>
          </a:r>
        </a:p>
      </dgm:t>
    </dgm:pt>
    <dgm:pt modelId="{1F7F27AB-CB9C-442F-97A4-F8C93A81C450}" type="parTrans" cxnId="{93CC3708-C5A2-4DD3-B899-C1FEDE7F8E91}">
      <dgm:prSet/>
      <dgm:spPr/>
      <dgm:t>
        <a:bodyPr/>
        <a:lstStyle/>
        <a:p>
          <a:endParaRPr lang="en-US"/>
        </a:p>
      </dgm:t>
    </dgm:pt>
    <dgm:pt modelId="{79CE1504-F3B2-444A-AC0B-E560AA64B413}" type="sibTrans" cxnId="{93CC3708-C5A2-4DD3-B899-C1FEDE7F8E91}">
      <dgm:prSet/>
      <dgm:spPr/>
      <dgm:t>
        <a:bodyPr/>
        <a:lstStyle/>
        <a:p>
          <a:endParaRPr lang="en-US"/>
        </a:p>
      </dgm:t>
    </dgm:pt>
    <dgm:pt modelId="{06594C72-A222-41D0-9D5C-1BB7E9E586D3}">
      <dgm:prSet/>
      <dgm:spPr/>
      <dgm:t>
        <a:bodyPr/>
        <a:lstStyle/>
        <a:p>
          <a:pPr rtl="0"/>
          <a:r>
            <a:rPr lang="en-US" dirty="0"/>
            <a:t>Determine needs versus wants</a:t>
          </a:r>
        </a:p>
      </dgm:t>
    </dgm:pt>
    <dgm:pt modelId="{F00512A5-6109-4F55-8D5A-14900682BFC3}" type="parTrans" cxnId="{D73D5BBC-4800-4412-8D0D-E0A8FD58956C}">
      <dgm:prSet/>
      <dgm:spPr/>
      <dgm:t>
        <a:bodyPr/>
        <a:lstStyle/>
        <a:p>
          <a:endParaRPr lang="en-US"/>
        </a:p>
      </dgm:t>
    </dgm:pt>
    <dgm:pt modelId="{59D4A46E-7D5F-48E0-9168-0AAFDC02706E}" type="sibTrans" cxnId="{D73D5BBC-4800-4412-8D0D-E0A8FD58956C}">
      <dgm:prSet/>
      <dgm:spPr/>
      <dgm:t>
        <a:bodyPr/>
        <a:lstStyle/>
        <a:p>
          <a:endParaRPr lang="en-US"/>
        </a:p>
      </dgm:t>
    </dgm:pt>
    <dgm:pt modelId="{54E21BF8-D3CE-4EB5-988A-930E019DF79A}">
      <dgm:prSet/>
      <dgm:spPr/>
      <dgm:t>
        <a:bodyPr/>
        <a:lstStyle/>
        <a:p>
          <a:pPr rtl="0"/>
          <a:r>
            <a:rPr lang="en-US" dirty="0"/>
            <a:t>Research online</a:t>
          </a:r>
        </a:p>
      </dgm:t>
    </dgm:pt>
    <dgm:pt modelId="{853D49BD-4B2A-4F5E-B4CC-83890EF52047}" type="parTrans" cxnId="{9591CFF5-0ADB-4F80-993D-E6C3B9F87F99}">
      <dgm:prSet/>
      <dgm:spPr/>
      <dgm:t>
        <a:bodyPr/>
        <a:lstStyle/>
        <a:p>
          <a:endParaRPr lang="en-US"/>
        </a:p>
      </dgm:t>
    </dgm:pt>
    <dgm:pt modelId="{D9583AC3-2163-4BC3-870E-F4AEA176A77D}" type="sibTrans" cxnId="{9591CFF5-0ADB-4F80-993D-E6C3B9F87F99}">
      <dgm:prSet/>
      <dgm:spPr/>
      <dgm:t>
        <a:bodyPr/>
        <a:lstStyle/>
        <a:p>
          <a:endParaRPr lang="en-US"/>
        </a:p>
      </dgm:t>
    </dgm:pt>
    <dgm:pt modelId="{5F85CC15-6860-4E0C-A6F1-D7AE624500BC}">
      <dgm:prSet/>
      <dgm:spPr/>
      <dgm:t>
        <a:bodyPr/>
        <a:lstStyle/>
        <a:p>
          <a:pPr rtl="0"/>
          <a:r>
            <a:rPr lang="en-US" dirty="0"/>
            <a:t>Visit actual homes</a:t>
          </a:r>
        </a:p>
      </dgm:t>
    </dgm:pt>
    <dgm:pt modelId="{CD8E8E91-FD06-48FC-A339-3DD7BCEFF5B5}" type="parTrans" cxnId="{ABC281BA-304C-4029-8AF8-79A073E9F508}">
      <dgm:prSet/>
      <dgm:spPr/>
      <dgm:t>
        <a:bodyPr/>
        <a:lstStyle/>
        <a:p>
          <a:endParaRPr lang="en-US"/>
        </a:p>
      </dgm:t>
    </dgm:pt>
    <dgm:pt modelId="{73460EE1-C215-4998-81C5-DD6C8030CE72}" type="sibTrans" cxnId="{ABC281BA-304C-4029-8AF8-79A073E9F508}">
      <dgm:prSet/>
      <dgm:spPr/>
      <dgm:t>
        <a:bodyPr/>
        <a:lstStyle/>
        <a:p>
          <a:endParaRPr lang="en-US"/>
        </a:p>
      </dgm:t>
    </dgm:pt>
    <dgm:pt modelId="{61AFA021-103A-4F55-9E47-A746B1D710BE}">
      <dgm:prSet/>
      <dgm:spPr/>
      <dgm:t>
        <a:bodyPr/>
        <a:lstStyle/>
        <a:p>
          <a:pPr rtl="0"/>
          <a:r>
            <a:rPr lang="en-US" dirty="0"/>
            <a:t>Close the Deal</a:t>
          </a:r>
        </a:p>
      </dgm:t>
    </dgm:pt>
    <dgm:pt modelId="{CDFDFC69-2143-47C5-8113-3A4262280F29}" type="parTrans" cxnId="{5F0FB3D2-4724-45D7-A5D4-2C969722FCB5}">
      <dgm:prSet/>
      <dgm:spPr/>
      <dgm:t>
        <a:bodyPr/>
        <a:lstStyle/>
        <a:p>
          <a:endParaRPr lang="en-US"/>
        </a:p>
      </dgm:t>
    </dgm:pt>
    <dgm:pt modelId="{7F98C745-4BDD-42E7-A805-5E29953D1568}" type="sibTrans" cxnId="{5F0FB3D2-4724-45D7-A5D4-2C969722FCB5}">
      <dgm:prSet/>
      <dgm:spPr/>
      <dgm:t>
        <a:bodyPr/>
        <a:lstStyle/>
        <a:p>
          <a:endParaRPr lang="en-US"/>
        </a:p>
      </dgm:t>
    </dgm:pt>
    <dgm:pt modelId="{AB7B86B9-0FB1-408D-90CF-E5F6DB717BCD}">
      <dgm:prSet/>
      <dgm:spPr/>
      <dgm:t>
        <a:bodyPr/>
        <a:lstStyle/>
        <a:p>
          <a:pPr rtl="0"/>
          <a:r>
            <a:rPr lang="en-US" dirty="0"/>
            <a:t>Make an offer and negotiate as necessary</a:t>
          </a:r>
        </a:p>
      </dgm:t>
    </dgm:pt>
    <dgm:pt modelId="{5A035089-CC18-4002-A3C8-27DBC91D063A}" type="parTrans" cxnId="{6F77CA60-066F-4E3F-B71A-2B72E06E6DD5}">
      <dgm:prSet/>
      <dgm:spPr/>
      <dgm:t>
        <a:bodyPr/>
        <a:lstStyle/>
        <a:p>
          <a:endParaRPr lang="en-US"/>
        </a:p>
      </dgm:t>
    </dgm:pt>
    <dgm:pt modelId="{573CF801-50EF-4F62-BB9B-9DED108878BB}" type="sibTrans" cxnId="{6F77CA60-066F-4E3F-B71A-2B72E06E6DD5}">
      <dgm:prSet/>
      <dgm:spPr/>
      <dgm:t>
        <a:bodyPr/>
        <a:lstStyle/>
        <a:p>
          <a:endParaRPr lang="en-US"/>
        </a:p>
      </dgm:t>
    </dgm:pt>
    <dgm:pt modelId="{CDB1263F-ABBB-4979-A6E2-3A6E9C8EA9FE}">
      <dgm:prSet/>
      <dgm:spPr/>
      <dgm:t>
        <a:bodyPr/>
        <a:lstStyle/>
        <a:p>
          <a:pPr rtl="0"/>
          <a:r>
            <a:rPr lang="en-US" dirty="0"/>
            <a:t>Get a home inspection</a:t>
          </a:r>
        </a:p>
      </dgm:t>
    </dgm:pt>
    <dgm:pt modelId="{A43FD6B0-4098-4F8D-8CD7-9320DB0A6562}" type="parTrans" cxnId="{603D9C90-F765-4FF8-A5AB-E28F1A539401}">
      <dgm:prSet/>
      <dgm:spPr/>
      <dgm:t>
        <a:bodyPr/>
        <a:lstStyle/>
        <a:p>
          <a:endParaRPr lang="en-US"/>
        </a:p>
      </dgm:t>
    </dgm:pt>
    <dgm:pt modelId="{88A33E6C-B8EB-46FD-84C6-B98D3D0CB187}" type="sibTrans" cxnId="{603D9C90-F765-4FF8-A5AB-E28F1A539401}">
      <dgm:prSet/>
      <dgm:spPr/>
      <dgm:t>
        <a:bodyPr/>
        <a:lstStyle/>
        <a:p>
          <a:endParaRPr lang="en-US"/>
        </a:p>
      </dgm:t>
    </dgm:pt>
    <dgm:pt modelId="{3E7C4143-F4BC-447D-AC67-BCB7C04FE494}">
      <dgm:prSet/>
      <dgm:spPr/>
      <dgm:t>
        <a:bodyPr/>
        <a:lstStyle/>
        <a:p>
          <a:pPr rtl="0"/>
          <a:r>
            <a:rPr lang="en-US" dirty="0"/>
            <a:t>Get homeowner’s insurance</a:t>
          </a:r>
        </a:p>
      </dgm:t>
    </dgm:pt>
    <dgm:pt modelId="{8F75DE0F-B518-4141-B491-3B1527F6662C}" type="parTrans" cxnId="{7F4869A0-64CB-4B61-966A-524E160F92B3}">
      <dgm:prSet/>
      <dgm:spPr/>
      <dgm:t>
        <a:bodyPr/>
        <a:lstStyle/>
        <a:p>
          <a:endParaRPr lang="en-US"/>
        </a:p>
      </dgm:t>
    </dgm:pt>
    <dgm:pt modelId="{102D7DB0-86EC-4604-BBCC-CEAF279EB426}" type="sibTrans" cxnId="{7F4869A0-64CB-4B61-966A-524E160F92B3}">
      <dgm:prSet/>
      <dgm:spPr/>
      <dgm:t>
        <a:bodyPr/>
        <a:lstStyle/>
        <a:p>
          <a:endParaRPr lang="en-US"/>
        </a:p>
      </dgm:t>
    </dgm:pt>
    <dgm:pt modelId="{BB2C8917-C8DA-4448-8B35-CED1B975D044}" type="pres">
      <dgm:prSet presAssocID="{55E24C1E-A6C6-4692-8616-EFAB61E5F5E5}" presName="Name0" presStyleCnt="0">
        <dgm:presLayoutVars>
          <dgm:dir/>
          <dgm:animLvl val="lvl"/>
          <dgm:resizeHandles val="exact"/>
        </dgm:presLayoutVars>
      </dgm:prSet>
      <dgm:spPr/>
    </dgm:pt>
    <dgm:pt modelId="{62D78E5E-2D83-4406-BF7F-5FB0A330536E}" type="pres">
      <dgm:prSet presAssocID="{F37C556C-63C6-42A4-AEC3-D64BD5142830}" presName="composite" presStyleCnt="0"/>
      <dgm:spPr/>
    </dgm:pt>
    <dgm:pt modelId="{86A90C65-AC44-4AE4-A683-01A201C17795}" type="pres">
      <dgm:prSet presAssocID="{F37C556C-63C6-42A4-AEC3-D64BD5142830}" presName="parTx" presStyleLbl="alignNode1" presStyleIdx="0" presStyleCnt="4" custScaleX="111206">
        <dgm:presLayoutVars>
          <dgm:chMax val="0"/>
          <dgm:chPref val="0"/>
          <dgm:bulletEnabled val="1"/>
        </dgm:presLayoutVars>
      </dgm:prSet>
      <dgm:spPr/>
    </dgm:pt>
    <dgm:pt modelId="{F4778387-FCAE-4A91-85D7-2A39A70FC0D3}" type="pres">
      <dgm:prSet presAssocID="{F37C556C-63C6-42A4-AEC3-D64BD5142830}" presName="desTx" presStyleLbl="alignAccFollowNode1" presStyleIdx="0" presStyleCnt="4" custScaleX="111206">
        <dgm:presLayoutVars>
          <dgm:bulletEnabled val="1"/>
        </dgm:presLayoutVars>
      </dgm:prSet>
      <dgm:spPr/>
    </dgm:pt>
    <dgm:pt modelId="{FDE50C65-2BF1-42A7-B493-F534A07BA4CC}" type="pres">
      <dgm:prSet presAssocID="{CA1D8FE7-A186-4ACD-9861-0544D862A369}" presName="space" presStyleCnt="0"/>
      <dgm:spPr/>
    </dgm:pt>
    <dgm:pt modelId="{4F5D59B7-7E15-45B1-9C44-0A7A8CADD280}" type="pres">
      <dgm:prSet presAssocID="{65CBD9EC-D972-4CB5-966E-692E6B630E7F}" presName="composite" presStyleCnt="0"/>
      <dgm:spPr/>
    </dgm:pt>
    <dgm:pt modelId="{E75AF700-4574-42C4-BC66-2B058D7754C2}" type="pres">
      <dgm:prSet presAssocID="{65CBD9EC-D972-4CB5-966E-692E6B630E7F}" presName="parTx" presStyleLbl="alignNode1" presStyleIdx="1" presStyleCnt="4" custScaleX="111206">
        <dgm:presLayoutVars>
          <dgm:chMax val="0"/>
          <dgm:chPref val="0"/>
          <dgm:bulletEnabled val="1"/>
        </dgm:presLayoutVars>
      </dgm:prSet>
      <dgm:spPr/>
    </dgm:pt>
    <dgm:pt modelId="{95A6122C-0957-4B0F-BEC4-55F66D8C34BF}" type="pres">
      <dgm:prSet presAssocID="{65CBD9EC-D972-4CB5-966E-692E6B630E7F}" presName="desTx" presStyleLbl="alignAccFollowNode1" presStyleIdx="1" presStyleCnt="4" custScaleX="111206">
        <dgm:presLayoutVars>
          <dgm:bulletEnabled val="1"/>
        </dgm:presLayoutVars>
      </dgm:prSet>
      <dgm:spPr/>
    </dgm:pt>
    <dgm:pt modelId="{ACCEFBE1-BC63-47A6-9905-F27B4BF86E37}" type="pres">
      <dgm:prSet presAssocID="{8D4BF3C6-2A9E-4BF6-B517-AC1FF7DA3700}" presName="space" presStyleCnt="0"/>
      <dgm:spPr/>
    </dgm:pt>
    <dgm:pt modelId="{5D36DC50-373D-4815-A19D-8607D003AD1C}" type="pres">
      <dgm:prSet presAssocID="{7AC575BF-EAC0-4AB4-A71C-5D7F7BBC4176}" presName="composite" presStyleCnt="0"/>
      <dgm:spPr/>
    </dgm:pt>
    <dgm:pt modelId="{44E8C733-B620-4026-975C-E5C3CC8EF2E1}" type="pres">
      <dgm:prSet presAssocID="{7AC575BF-EAC0-4AB4-A71C-5D7F7BBC4176}" presName="parTx" presStyleLbl="alignNode1" presStyleIdx="2" presStyleCnt="4" custScaleX="111206">
        <dgm:presLayoutVars>
          <dgm:chMax val="0"/>
          <dgm:chPref val="0"/>
          <dgm:bulletEnabled val="1"/>
        </dgm:presLayoutVars>
      </dgm:prSet>
      <dgm:spPr/>
    </dgm:pt>
    <dgm:pt modelId="{DBA5AFDA-EE7A-48AF-A907-1DFB5759AA9B}" type="pres">
      <dgm:prSet presAssocID="{7AC575BF-EAC0-4AB4-A71C-5D7F7BBC4176}" presName="desTx" presStyleLbl="alignAccFollowNode1" presStyleIdx="2" presStyleCnt="4" custScaleX="111206">
        <dgm:presLayoutVars>
          <dgm:bulletEnabled val="1"/>
        </dgm:presLayoutVars>
      </dgm:prSet>
      <dgm:spPr/>
    </dgm:pt>
    <dgm:pt modelId="{F845F51B-1447-4DC6-A233-ABDEA63B91E2}" type="pres">
      <dgm:prSet presAssocID="{79CE1504-F3B2-444A-AC0B-E560AA64B413}" presName="space" presStyleCnt="0"/>
      <dgm:spPr/>
    </dgm:pt>
    <dgm:pt modelId="{E68A2C05-E469-451D-85B9-0A826B0EE197}" type="pres">
      <dgm:prSet presAssocID="{61AFA021-103A-4F55-9E47-A746B1D710BE}" presName="composite" presStyleCnt="0"/>
      <dgm:spPr/>
    </dgm:pt>
    <dgm:pt modelId="{783946B1-51ED-4AE2-A0EC-E75419FA920E}" type="pres">
      <dgm:prSet presAssocID="{61AFA021-103A-4F55-9E47-A746B1D710BE}" presName="parTx" presStyleLbl="alignNode1" presStyleIdx="3" presStyleCnt="4" custScaleX="111206">
        <dgm:presLayoutVars>
          <dgm:chMax val="0"/>
          <dgm:chPref val="0"/>
          <dgm:bulletEnabled val="1"/>
        </dgm:presLayoutVars>
      </dgm:prSet>
      <dgm:spPr/>
    </dgm:pt>
    <dgm:pt modelId="{147FBF6C-ABE3-4583-BF3F-857B7C894228}" type="pres">
      <dgm:prSet presAssocID="{61AFA021-103A-4F55-9E47-A746B1D710BE}" presName="desTx" presStyleLbl="alignAccFollowNode1" presStyleIdx="3" presStyleCnt="4" custScaleX="111206">
        <dgm:presLayoutVars>
          <dgm:bulletEnabled val="1"/>
        </dgm:presLayoutVars>
      </dgm:prSet>
      <dgm:spPr/>
    </dgm:pt>
  </dgm:ptLst>
  <dgm:cxnLst>
    <dgm:cxn modelId="{93CC3708-C5A2-4DD3-B899-C1FEDE7F8E91}" srcId="{55E24C1E-A6C6-4692-8616-EFAB61E5F5E5}" destId="{7AC575BF-EAC0-4AB4-A71C-5D7F7BBC4176}" srcOrd="2" destOrd="0" parTransId="{1F7F27AB-CB9C-442F-97A4-F8C93A81C450}" sibTransId="{79CE1504-F3B2-444A-AC0B-E560AA64B413}"/>
    <dgm:cxn modelId="{6233DA0F-D495-47B0-AAE0-A5EDCF712356}" srcId="{65CBD9EC-D972-4CB5-966E-692E6B630E7F}" destId="{36A8EC27-FC13-4AFB-9027-4EC328145379}" srcOrd="0" destOrd="0" parTransId="{B7D331D9-0CC5-45F9-821D-FF05C350B3AA}" sibTransId="{E7534B71-C724-43E7-9593-218B2DAB090A}"/>
    <dgm:cxn modelId="{6C4D542C-B5D0-4BD2-AF83-E8D6A51DB852}" type="presOf" srcId="{ACEFEC21-0C43-4749-93D9-E90E51CC7B60}" destId="{95A6122C-0957-4B0F-BEC4-55F66D8C34BF}" srcOrd="0" destOrd="1" presId="urn:microsoft.com/office/officeart/2005/8/layout/hList1"/>
    <dgm:cxn modelId="{A02FB12D-1714-4847-9EEF-8F6C501B3EE8}" type="presOf" srcId="{AB7B86B9-0FB1-408D-90CF-E5F6DB717BCD}" destId="{147FBF6C-ABE3-4583-BF3F-857B7C894228}" srcOrd="0" destOrd="0" presId="urn:microsoft.com/office/officeart/2005/8/layout/hList1"/>
    <dgm:cxn modelId="{38D89A30-9288-4117-93E8-970742242473}" type="presOf" srcId="{9E07FFAE-6B62-48F3-9597-C988BE33B832}" destId="{95A6122C-0957-4B0F-BEC4-55F66D8C34BF}" srcOrd="0" destOrd="2" presId="urn:microsoft.com/office/officeart/2005/8/layout/hList1"/>
    <dgm:cxn modelId="{17C8D337-7EA5-419D-9B93-BB2A0F1F8E9E}" type="presOf" srcId="{5F85CC15-6860-4E0C-A6F1-D7AE624500BC}" destId="{DBA5AFDA-EE7A-48AF-A907-1DFB5759AA9B}" srcOrd="0" destOrd="2" presId="urn:microsoft.com/office/officeart/2005/8/layout/hList1"/>
    <dgm:cxn modelId="{6F77CA60-066F-4E3F-B71A-2B72E06E6DD5}" srcId="{61AFA021-103A-4F55-9E47-A746B1D710BE}" destId="{AB7B86B9-0FB1-408D-90CF-E5F6DB717BCD}" srcOrd="0" destOrd="0" parTransId="{5A035089-CC18-4002-A3C8-27DBC91D063A}" sibTransId="{573CF801-50EF-4F62-BB9B-9DED108878BB}"/>
    <dgm:cxn modelId="{61335263-8001-4303-8638-BD582A033DDE}" type="presOf" srcId="{06594C72-A222-41D0-9D5C-1BB7E9E586D3}" destId="{DBA5AFDA-EE7A-48AF-A907-1DFB5759AA9B}" srcOrd="0" destOrd="0" presId="urn:microsoft.com/office/officeart/2005/8/layout/hList1"/>
    <dgm:cxn modelId="{E5F41168-0DE8-4E1B-9270-81C746FC8698}" type="presOf" srcId="{F37C556C-63C6-42A4-AEC3-D64BD5142830}" destId="{86A90C65-AC44-4AE4-A683-01A201C17795}" srcOrd="0" destOrd="0" presId="urn:microsoft.com/office/officeart/2005/8/layout/hList1"/>
    <dgm:cxn modelId="{3024D674-AEF3-482A-8C6C-6E57471A6115}" srcId="{65CBD9EC-D972-4CB5-966E-692E6B630E7F}" destId="{ACEFEC21-0C43-4749-93D9-E90E51CC7B60}" srcOrd="1" destOrd="0" parTransId="{54C98364-3013-48B7-BA8A-3EA4A02CFBAB}" sibTransId="{0DFECF21-D35A-47A0-ACE8-86C8E627DEEB}"/>
    <dgm:cxn modelId="{BEC54F7D-D730-4564-BA62-371E67BF8EC8}" type="presOf" srcId="{55E24C1E-A6C6-4692-8616-EFAB61E5F5E5}" destId="{BB2C8917-C8DA-4448-8B35-CED1B975D044}" srcOrd="0" destOrd="0" presId="urn:microsoft.com/office/officeart/2005/8/layout/hList1"/>
    <dgm:cxn modelId="{D811287F-CA0D-4ECB-A4FD-F673B626E8B2}" type="presOf" srcId="{54E21BF8-D3CE-4EB5-988A-930E019DF79A}" destId="{DBA5AFDA-EE7A-48AF-A907-1DFB5759AA9B}" srcOrd="0" destOrd="1" presId="urn:microsoft.com/office/officeart/2005/8/layout/hList1"/>
    <dgm:cxn modelId="{603D9C90-F765-4FF8-A5AB-E28F1A539401}" srcId="{61AFA021-103A-4F55-9E47-A746B1D710BE}" destId="{CDB1263F-ABBB-4979-A6E2-3A6E9C8EA9FE}" srcOrd="1" destOrd="0" parTransId="{A43FD6B0-4098-4F8D-8CD7-9320DB0A6562}" sibTransId="{88A33E6C-B8EB-46FD-84C6-B98D3D0CB187}"/>
    <dgm:cxn modelId="{714B9A97-DFD7-423D-B2A4-A2ADA3F72CEB}" srcId="{55E24C1E-A6C6-4692-8616-EFAB61E5F5E5}" destId="{65CBD9EC-D972-4CB5-966E-692E6B630E7F}" srcOrd="1" destOrd="0" parTransId="{BA40E80E-3AD3-4DD6-9C3C-02E0FA52878C}" sibTransId="{8D4BF3C6-2A9E-4BF6-B517-AC1FF7DA3700}"/>
    <dgm:cxn modelId="{7F4869A0-64CB-4B61-966A-524E160F92B3}" srcId="{61AFA021-103A-4F55-9E47-A746B1D710BE}" destId="{3E7C4143-F4BC-447D-AC67-BCB7C04FE494}" srcOrd="2" destOrd="0" parTransId="{8F75DE0F-B518-4141-B491-3B1527F6662C}" sibTransId="{102D7DB0-86EC-4604-BBCC-CEAF279EB426}"/>
    <dgm:cxn modelId="{18B77BAC-48AA-45B7-802B-72B4525E4D6F}" type="presOf" srcId="{8AE6DD71-A3AD-4EF4-8C54-07B26063442D}" destId="{F4778387-FCAE-4A91-85D7-2A39A70FC0D3}" srcOrd="0" destOrd="0" presId="urn:microsoft.com/office/officeart/2005/8/layout/hList1"/>
    <dgm:cxn modelId="{E64AFAAC-FF4C-4E4E-9CF1-B75C2A57FBB2}" type="presOf" srcId="{7AC575BF-EAC0-4AB4-A71C-5D7F7BBC4176}" destId="{44E8C733-B620-4026-975C-E5C3CC8EF2E1}" srcOrd="0" destOrd="0" presId="urn:microsoft.com/office/officeart/2005/8/layout/hList1"/>
    <dgm:cxn modelId="{ABC281BA-304C-4029-8AF8-79A073E9F508}" srcId="{7AC575BF-EAC0-4AB4-A71C-5D7F7BBC4176}" destId="{5F85CC15-6860-4E0C-A6F1-D7AE624500BC}" srcOrd="2" destOrd="0" parTransId="{CD8E8E91-FD06-48FC-A339-3DD7BCEFF5B5}" sibTransId="{73460EE1-C215-4998-81C5-DD6C8030CE72}"/>
    <dgm:cxn modelId="{D73D5BBC-4800-4412-8D0D-E0A8FD58956C}" srcId="{7AC575BF-EAC0-4AB4-A71C-5D7F7BBC4176}" destId="{06594C72-A222-41D0-9D5C-1BB7E9E586D3}" srcOrd="0" destOrd="0" parTransId="{F00512A5-6109-4F55-8D5A-14900682BFC3}" sibTransId="{59D4A46E-7D5F-48E0-9168-0AAFDC02706E}"/>
    <dgm:cxn modelId="{06C26AD1-950B-47D6-B186-19A194CCFAEE}" type="presOf" srcId="{36A8EC27-FC13-4AFB-9027-4EC328145379}" destId="{95A6122C-0957-4B0F-BEC4-55F66D8C34BF}" srcOrd="0" destOrd="0" presId="urn:microsoft.com/office/officeart/2005/8/layout/hList1"/>
    <dgm:cxn modelId="{5F0FB3D2-4724-45D7-A5D4-2C969722FCB5}" srcId="{55E24C1E-A6C6-4692-8616-EFAB61E5F5E5}" destId="{61AFA021-103A-4F55-9E47-A746B1D710BE}" srcOrd="3" destOrd="0" parTransId="{CDFDFC69-2143-47C5-8113-3A4262280F29}" sibTransId="{7F98C745-4BDD-42E7-A805-5E29953D1568}"/>
    <dgm:cxn modelId="{5AEA1DD6-8A52-4CFC-8010-01F06D259E07}" srcId="{55E24C1E-A6C6-4692-8616-EFAB61E5F5E5}" destId="{F37C556C-63C6-42A4-AEC3-D64BD5142830}" srcOrd="0" destOrd="0" parTransId="{87607731-6D80-4E5C-8632-63DF97647B6D}" sibTransId="{CA1D8FE7-A186-4ACD-9861-0544D862A369}"/>
    <dgm:cxn modelId="{A1B713D8-12FC-46E6-950D-48B6DBEC4634}" type="presOf" srcId="{65CBD9EC-D972-4CB5-966E-692E6B630E7F}" destId="{E75AF700-4574-42C4-BC66-2B058D7754C2}" srcOrd="0" destOrd="0" presId="urn:microsoft.com/office/officeart/2005/8/layout/hList1"/>
    <dgm:cxn modelId="{1E51C1D9-BACA-483E-93C6-845484CC9483}" type="presOf" srcId="{3E7C4143-F4BC-447D-AC67-BCB7C04FE494}" destId="{147FBF6C-ABE3-4583-BF3F-857B7C894228}" srcOrd="0" destOrd="2" presId="urn:microsoft.com/office/officeart/2005/8/layout/hList1"/>
    <dgm:cxn modelId="{A855C7DD-33AF-4420-A530-52D3323FB640}" type="presOf" srcId="{61AFA021-103A-4F55-9E47-A746B1D710BE}" destId="{783946B1-51ED-4AE2-A0EC-E75419FA920E}" srcOrd="0" destOrd="0" presId="urn:microsoft.com/office/officeart/2005/8/layout/hList1"/>
    <dgm:cxn modelId="{DE6765F2-E6D3-4098-B9EE-AF6215469E1E}" srcId="{F37C556C-63C6-42A4-AEC3-D64BD5142830}" destId="{8AE6DD71-A3AD-4EF4-8C54-07B26063442D}" srcOrd="0" destOrd="0" parTransId="{94A14531-D66A-424E-8696-512E0108E1E1}" sibTransId="{72FFB106-210A-4BA3-B0E5-924A5C2561ED}"/>
    <dgm:cxn modelId="{9591CFF5-0ADB-4F80-993D-E6C3B9F87F99}" srcId="{7AC575BF-EAC0-4AB4-A71C-5D7F7BBC4176}" destId="{54E21BF8-D3CE-4EB5-988A-930E019DF79A}" srcOrd="1" destOrd="0" parTransId="{853D49BD-4B2A-4F5E-B4CC-83890EF52047}" sibTransId="{D9583AC3-2163-4BC3-870E-F4AEA176A77D}"/>
    <dgm:cxn modelId="{052546FC-2184-4986-B9F6-5D110A2DA5CD}" srcId="{65CBD9EC-D972-4CB5-966E-692E6B630E7F}" destId="{9E07FFAE-6B62-48F3-9597-C988BE33B832}" srcOrd="2" destOrd="0" parTransId="{77D7F60D-F196-4A95-99A4-D8431236B1D7}" sibTransId="{27173602-8332-4ED9-8E4A-C9E01CBE8CF0}"/>
    <dgm:cxn modelId="{4A8112FD-F6CB-4E62-A6A2-385C22DF7D65}" type="presOf" srcId="{CDB1263F-ABBB-4979-A6E2-3A6E9C8EA9FE}" destId="{147FBF6C-ABE3-4583-BF3F-857B7C894228}" srcOrd="0" destOrd="1" presId="urn:microsoft.com/office/officeart/2005/8/layout/hList1"/>
    <dgm:cxn modelId="{7EE5129B-381D-4D43-9185-3491F0437011}" type="presParOf" srcId="{BB2C8917-C8DA-4448-8B35-CED1B975D044}" destId="{62D78E5E-2D83-4406-BF7F-5FB0A330536E}" srcOrd="0" destOrd="0" presId="urn:microsoft.com/office/officeart/2005/8/layout/hList1"/>
    <dgm:cxn modelId="{6CE39C99-B1A7-44E5-9898-B5F9A759E6E1}" type="presParOf" srcId="{62D78E5E-2D83-4406-BF7F-5FB0A330536E}" destId="{86A90C65-AC44-4AE4-A683-01A201C17795}" srcOrd="0" destOrd="0" presId="urn:microsoft.com/office/officeart/2005/8/layout/hList1"/>
    <dgm:cxn modelId="{43BFF98D-9C92-437C-B01B-62753FCF25B3}" type="presParOf" srcId="{62D78E5E-2D83-4406-BF7F-5FB0A330536E}" destId="{F4778387-FCAE-4A91-85D7-2A39A70FC0D3}" srcOrd="1" destOrd="0" presId="urn:microsoft.com/office/officeart/2005/8/layout/hList1"/>
    <dgm:cxn modelId="{F3EA01F2-C4F7-475A-819D-1BF25E6148A6}" type="presParOf" srcId="{BB2C8917-C8DA-4448-8B35-CED1B975D044}" destId="{FDE50C65-2BF1-42A7-B493-F534A07BA4CC}" srcOrd="1" destOrd="0" presId="urn:microsoft.com/office/officeart/2005/8/layout/hList1"/>
    <dgm:cxn modelId="{C8C5DB86-298F-425E-9BCE-9B66007C680B}" type="presParOf" srcId="{BB2C8917-C8DA-4448-8B35-CED1B975D044}" destId="{4F5D59B7-7E15-45B1-9C44-0A7A8CADD280}" srcOrd="2" destOrd="0" presId="urn:microsoft.com/office/officeart/2005/8/layout/hList1"/>
    <dgm:cxn modelId="{4A9CFAEB-9B87-43F8-9714-77C15786E8AB}" type="presParOf" srcId="{4F5D59B7-7E15-45B1-9C44-0A7A8CADD280}" destId="{E75AF700-4574-42C4-BC66-2B058D7754C2}" srcOrd="0" destOrd="0" presId="urn:microsoft.com/office/officeart/2005/8/layout/hList1"/>
    <dgm:cxn modelId="{A3F564C0-7B8D-41ED-B457-0E21C2201A8B}" type="presParOf" srcId="{4F5D59B7-7E15-45B1-9C44-0A7A8CADD280}" destId="{95A6122C-0957-4B0F-BEC4-55F66D8C34BF}" srcOrd="1" destOrd="0" presId="urn:microsoft.com/office/officeart/2005/8/layout/hList1"/>
    <dgm:cxn modelId="{5E174179-1550-4077-996B-4F06FB6EE404}" type="presParOf" srcId="{BB2C8917-C8DA-4448-8B35-CED1B975D044}" destId="{ACCEFBE1-BC63-47A6-9905-F27B4BF86E37}" srcOrd="3" destOrd="0" presId="urn:microsoft.com/office/officeart/2005/8/layout/hList1"/>
    <dgm:cxn modelId="{199A43AE-89E0-494F-89F7-9B01E4305F46}" type="presParOf" srcId="{BB2C8917-C8DA-4448-8B35-CED1B975D044}" destId="{5D36DC50-373D-4815-A19D-8607D003AD1C}" srcOrd="4" destOrd="0" presId="urn:microsoft.com/office/officeart/2005/8/layout/hList1"/>
    <dgm:cxn modelId="{2C8D4AD5-66DA-4D4B-A8D5-3F93398371D1}" type="presParOf" srcId="{5D36DC50-373D-4815-A19D-8607D003AD1C}" destId="{44E8C733-B620-4026-975C-E5C3CC8EF2E1}" srcOrd="0" destOrd="0" presId="urn:microsoft.com/office/officeart/2005/8/layout/hList1"/>
    <dgm:cxn modelId="{D0958028-54AC-4517-8443-1F5E5677A5A9}" type="presParOf" srcId="{5D36DC50-373D-4815-A19D-8607D003AD1C}" destId="{DBA5AFDA-EE7A-48AF-A907-1DFB5759AA9B}" srcOrd="1" destOrd="0" presId="urn:microsoft.com/office/officeart/2005/8/layout/hList1"/>
    <dgm:cxn modelId="{64156D60-B977-4A6C-9B78-135BB8CE661D}" type="presParOf" srcId="{BB2C8917-C8DA-4448-8B35-CED1B975D044}" destId="{F845F51B-1447-4DC6-A233-ABDEA63B91E2}" srcOrd="5" destOrd="0" presId="urn:microsoft.com/office/officeart/2005/8/layout/hList1"/>
    <dgm:cxn modelId="{020BB6FD-E523-494E-BD4C-67D05929AFD2}" type="presParOf" srcId="{BB2C8917-C8DA-4448-8B35-CED1B975D044}" destId="{E68A2C05-E469-451D-85B9-0A826B0EE197}" srcOrd="6" destOrd="0" presId="urn:microsoft.com/office/officeart/2005/8/layout/hList1"/>
    <dgm:cxn modelId="{AAD27A4D-9D38-46F5-A8CC-D8888E7ADA87}" type="presParOf" srcId="{E68A2C05-E469-451D-85B9-0A826B0EE197}" destId="{783946B1-51ED-4AE2-A0EC-E75419FA920E}" srcOrd="0" destOrd="0" presId="urn:microsoft.com/office/officeart/2005/8/layout/hList1"/>
    <dgm:cxn modelId="{F0DA1447-82A7-4E31-A320-4E5AB5723B51}" type="presParOf" srcId="{E68A2C05-E469-451D-85B9-0A826B0EE197}" destId="{147FBF6C-ABE3-4583-BF3F-857B7C89422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C73F5B-623C-4769-98E8-094E42551D66}">
      <dsp:nvSpPr>
        <dsp:cNvPr id="0" name=""/>
        <dsp:cNvSpPr/>
      </dsp:nvSpPr>
      <dsp:spPr>
        <a:xfrm>
          <a:off x="-2766760" y="-426568"/>
          <a:ext cx="3301788" cy="3301788"/>
        </a:xfrm>
        <a:prstGeom prst="blockArc">
          <a:avLst>
            <a:gd name="adj1" fmla="val 18900000"/>
            <a:gd name="adj2" fmla="val 2700000"/>
            <a:gd name="adj3" fmla="val 654"/>
          </a:avLst>
        </a:prstGeom>
        <a:noFill/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75BB94-BBC4-43AE-93A1-7E3BEC56037B}">
      <dsp:nvSpPr>
        <dsp:cNvPr id="0" name=""/>
        <dsp:cNvSpPr/>
      </dsp:nvSpPr>
      <dsp:spPr>
        <a:xfrm>
          <a:off x="343990" y="244865"/>
          <a:ext cx="5083992" cy="48973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8724" tIns="60960" rIns="60960" bIns="60960" numCol="1" spcCol="1270" anchor="ctr" anchorCtr="0">
          <a:noAutofit/>
        </a:bodyPr>
        <a:lstStyle/>
        <a:p>
          <a:pPr marL="0" marR="0" lvl="0" indent="0" algn="l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kern="1200" dirty="0"/>
            <a:t>CMA—Comparative Market Analysis</a:t>
          </a:r>
        </a:p>
      </dsp:txBody>
      <dsp:txXfrm>
        <a:off x="343990" y="244865"/>
        <a:ext cx="5083992" cy="489730"/>
      </dsp:txXfrm>
    </dsp:sp>
    <dsp:sp modelId="{863C2A32-1C0B-4A92-A5B1-EF05664CD1B1}">
      <dsp:nvSpPr>
        <dsp:cNvPr id="0" name=""/>
        <dsp:cNvSpPr/>
      </dsp:nvSpPr>
      <dsp:spPr>
        <a:xfrm>
          <a:off x="37908" y="183648"/>
          <a:ext cx="612163" cy="612163"/>
        </a:xfrm>
        <a:prstGeom prst="ellipse">
          <a:avLst/>
        </a:prstGeom>
        <a:solidFill>
          <a:schemeClr val="accent4">
            <a:lumMod val="5000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9E5162-8CF7-4873-B1AD-91F5E6519826}">
      <dsp:nvSpPr>
        <dsp:cNvPr id="0" name=""/>
        <dsp:cNvSpPr/>
      </dsp:nvSpPr>
      <dsp:spPr>
        <a:xfrm>
          <a:off x="522007" y="979460"/>
          <a:ext cx="4905975" cy="489730"/>
        </a:xfrm>
        <a:prstGeom prst="rect">
          <a:avLst/>
        </a:prstGeom>
        <a:gradFill rotWithShape="0">
          <a:gsLst>
            <a:gs pos="0">
              <a:schemeClr val="accent2">
                <a:hueOff val="9849992"/>
                <a:satOff val="26320"/>
                <a:lumOff val="-15099"/>
                <a:alphaOff val="0"/>
                <a:tint val="98000"/>
                <a:lumMod val="110000"/>
              </a:schemeClr>
            </a:gs>
            <a:gs pos="84000">
              <a:schemeClr val="accent2">
                <a:hueOff val="9849992"/>
                <a:satOff val="26320"/>
                <a:lumOff val="-15099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8724" tIns="60960" rIns="60960" bIns="60960" numCol="1" spcCol="1270" anchor="ctr" anchorCtr="0">
          <a:noAutofit/>
        </a:bodyPr>
        <a:lstStyle/>
        <a:p>
          <a:pPr marL="0" marR="0" lvl="0" indent="0" algn="l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kern="1200" dirty="0"/>
            <a:t>MLS—Multiple Listing Service</a:t>
          </a:r>
        </a:p>
      </dsp:txBody>
      <dsp:txXfrm>
        <a:off x="522007" y="979460"/>
        <a:ext cx="4905975" cy="489730"/>
      </dsp:txXfrm>
    </dsp:sp>
    <dsp:sp modelId="{821DA849-A0D2-42D5-BB0F-9D7132CF6110}">
      <dsp:nvSpPr>
        <dsp:cNvPr id="0" name=""/>
        <dsp:cNvSpPr/>
      </dsp:nvSpPr>
      <dsp:spPr>
        <a:xfrm>
          <a:off x="215925" y="918244"/>
          <a:ext cx="612163" cy="612163"/>
        </a:xfrm>
        <a:prstGeom prst="ellipse">
          <a:avLst/>
        </a:prstGeom>
        <a:solidFill>
          <a:schemeClr val="accent4">
            <a:lumMod val="50000"/>
          </a:schemeClr>
        </a:solidFill>
        <a:ln w="12700" cap="rnd" cmpd="sng" algn="ctr">
          <a:solidFill>
            <a:schemeClr val="accent2">
              <a:hueOff val="9849992"/>
              <a:satOff val="26320"/>
              <a:lumOff val="-15099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91CC22-D42D-448C-9727-026B6FC83E14}">
      <dsp:nvSpPr>
        <dsp:cNvPr id="0" name=""/>
        <dsp:cNvSpPr/>
      </dsp:nvSpPr>
      <dsp:spPr>
        <a:xfrm>
          <a:off x="343990" y="1714056"/>
          <a:ext cx="5083992" cy="489730"/>
        </a:xfrm>
        <a:prstGeom prst="rect">
          <a:avLst/>
        </a:prstGeom>
        <a:gradFill rotWithShape="0">
          <a:gsLst>
            <a:gs pos="0">
              <a:schemeClr val="accent2">
                <a:hueOff val="19699984"/>
                <a:satOff val="52641"/>
                <a:lumOff val="-30197"/>
                <a:alphaOff val="0"/>
                <a:tint val="98000"/>
                <a:lumMod val="110000"/>
              </a:schemeClr>
            </a:gs>
            <a:gs pos="84000">
              <a:schemeClr val="accent2">
                <a:hueOff val="19699984"/>
                <a:satOff val="52641"/>
                <a:lumOff val="-30197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8724" tIns="60960" rIns="60960" bIns="60960" numCol="1" spcCol="1270" anchor="ctr" anchorCtr="0">
          <a:noAutofit/>
        </a:bodyPr>
        <a:lstStyle/>
        <a:p>
          <a:pPr marL="0" marR="0" lvl="0" indent="0" algn="l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kern="1200" dirty="0">
              <a:latin typeface="Gill Sans MT" panose="020B0502020104020203"/>
            </a:rPr>
            <a:t>PMI</a:t>
          </a:r>
          <a:r>
            <a:rPr lang="en-US" sz="2400" kern="1200" dirty="0"/>
            <a:t>—Private Mortgage Insurance</a:t>
          </a:r>
        </a:p>
      </dsp:txBody>
      <dsp:txXfrm>
        <a:off x="343990" y="1714056"/>
        <a:ext cx="5083992" cy="489730"/>
      </dsp:txXfrm>
    </dsp:sp>
    <dsp:sp modelId="{149335A0-FC0E-4F06-86E0-E83B84187F5A}">
      <dsp:nvSpPr>
        <dsp:cNvPr id="0" name=""/>
        <dsp:cNvSpPr/>
      </dsp:nvSpPr>
      <dsp:spPr>
        <a:xfrm>
          <a:off x="37908" y="1652840"/>
          <a:ext cx="612163" cy="612163"/>
        </a:xfrm>
        <a:prstGeom prst="ellipse">
          <a:avLst/>
        </a:prstGeom>
        <a:solidFill>
          <a:schemeClr val="accent4">
            <a:lumMod val="50000"/>
          </a:schemeClr>
        </a:solidFill>
        <a:ln w="12700" cap="rnd" cmpd="sng" algn="ctr">
          <a:solidFill>
            <a:schemeClr val="accent2">
              <a:hueOff val="19699984"/>
              <a:satOff val="52641"/>
              <a:lumOff val="-30197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A90C65-AC44-4AE4-A683-01A201C17795}">
      <dsp:nvSpPr>
        <dsp:cNvPr id="0" name=""/>
        <dsp:cNvSpPr/>
      </dsp:nvSpPr>
      <dsp:spPr>
        <a:xfrm>
          <a:off x="2437" y="325203"/>
          <a:ext cx="2518399" cy="76972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Get Professional Help</a:t>
          </a:r>
        </a:p>
      </dsp:txBody>
      <dsp:txXfrm>
        <a:off x="2437" y="325203"/>
        <a:ext cx="2518399" cy="769725"/>
      </dsp:txXfrm>
    </dsp:sp>
    <dsp:sp modelId="{F4778387-FCAE-4A91-85D7-2A39A70FC0D3}">
      <dsp:nvSpPr>
        <dsp:cNvPr id="0" name=""/>
        <dsp:cNvSpPr/>
      </dsp:nvSpPr>
      <dsp:spPr>
        <a:xfrm>
          <a:off x="2437" y="1094928"/>
          <a:ext cx="2518399" cy="278112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Choose your realtor</a:t>
          </a:r>
        </a:p>
      </dsp:txBody>
      <dsp:txXfrm>
        <a:off x="2437" y="1094928"/>
        <a:ext cx="2518399" cy="2781122"/>
      </dsp:txXfrm>
    </dsp:sp>
    <dsp:sp modelId="{E75AF700-4574-42C4-BC66-2B058D7754C2}">
      <dsp:nvSpPr>
        <dsp:cNvPr id="0" name=""/>
        <dsp:cNvSpPr/>
      </dsp:nvSpPr>
      <dsp:spPr>
        <a:xfrm>
          <a:off x="2837884" y="325203"/>
          <a:ext cx="2518399" cy="769725"/>
        </a:xfrm>
        <a:prstGeom prst="rect">
          <a:avLst/>
        </a:prstGeom>
        <a:gradFill rotWithShape="0">
          <a:gsLst>
            <a:gs pos="0">
              <a:schemeClr val="accent2">
                <a:hueOff val="6566662"/>
                <a:satOff val="17547"/>
                <a:lumOff val="-10066"/>
                <a:alphaOff val="0"/>
                <a:tint val="98000"/>
                <a:lumMod val="110000"/>
              </a:schemeClr>
            </a:gs>
            <a:gs pos="84000">
              <a:schemeClr val="accent2">
                <a:hueOff val="6566662"/>
                <a:satOff val="17547"/>
                <a:lumOff val="-10066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6566662"/>
              <a:satOff val="17547"/>
              <a:lumOff val="-1006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Address Financial Issues</a:t>
          </a:r>
        </a:p>
      </dsp:txBody>
      <dsp:txXfrm>
        <a:off x="2837884" y="325203"/>
        <a:ext cx="2518399" cy="769725"/>
      </dsp:txXfrm>
    </dsp:sp>
    <dsp:sp modelId="{95A6122C-0957-4B0F-BEC4-55F66D8C34BF}">
      <dsp:nvSpPr>
        <dsp:cNvPr id="0" name=""/>
        <dsp:cNvSpPr/>
      </dsp:nvSpPr>
      <dsp:spPr>
        <a:xfrm>
          <a:off x="2837884" y="1094928"/>
          <a:ext cx="2518399" cy="2781122"/>
        </a:xfrm>
        <a:prstGeom prst="rect">
          <a:avLst/>
        </a:prstGeom>
        <a:solidFill>
          <a:schemeClr val="accent2">
            <a:tint val="40000"/>
            <a:alpha val="90000"/>
            <a:hueOff val="6780562"/>
            <a:satOff val="-4866"/>
            <a:lumOff val="-1226"/>
            <a:alphaOff val="0"/>
          </a:schemeClr>
        </a:solidFill>
        <a:ln w="12700" cap="rnd" cmpd="sng" algn="ctr">
          <a:solidFill>
            <a:schemeClr val="accent2">
              <a:tint val="40000"/>
              <a:alpha val="90000"/>
              <a:hueOff val="6780562"/>
              <a:satOff val="-4866"/>
              <a:lumOff val="-122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Determine what you can afford for total housing expenses</a:t>
          </a: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Shop for a loan </a:t>
          </a: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Get preapproved</a:t>
          </a:r>
        </a:p>
      </dsp:txBody>
      <dsp:txXfrm>
        <a:off x="2837884" y="1094928"/>
        <a:ext cx="2518399" cy="2781122"/>
      </dsp:txXfrm>
    </dsp:sp>
    <dsp:sp modelId="{44E8C733-B620-4026-975C-E5C3CC8EF2E1}">
      <dsp:nvSpPr>
        <dsp:cNvPr id="0" name=""/>
        <dsp:cNvSpPr/>
      </dsp:nvSpPr>
      <dsp:spPr>
        <a:xfrm>
          <a:off x="5673331" y="325203"/>
          <a:ext cx="2518399" cy="769725"/>
        </a:xfrm>
        <a:prstGeom prst="rect">
          <a:avLst/>
        </a:prstGeom>
        <a:gradFill rotWithShape="0">
          <a:gsLst>
            <a:gs pos="0">
              <a:schemeClr val="accent2">
                <a:hueOff val="13133323"/>
                <a:satOff val="35094"/>
                <a:lumOff val="-20131"/>
                <a:alphaOff val="0"/>
                <a:tint val="98000"/>
                <a:lumMod val="110000"/>
              </a:schemeClr>
            </a:gs>
            <a:gs pos="84000">
              <a:schemeClr val="accent2">
                <a:hueOff val="13133323"/>
                <a:satOff val="35094"/>
                <a:lumOff val="-20131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13133323"/>
              <a:satOff val="35094"/>
              <a:lumOff val="-2013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Shop for a Home</a:t>
          </a:r>
        </a:p>
      </dsp:txBody>
      <dsp:txXfrm>
        <a:off x="5673331" y="325203"/>
        <a:ext cx="2518399" cy="769725"/>
      </dsp:txXfrm>
    </dsp:sp>
    <dsp:sp modelId="{DBA5AFDA-EE7A-48AF-A907-1DFB5759AA9B}">
      <dsp:nvSpPr>
        <dsp:cNvPr id="0" name=""/>
        <dsp:cNvSpPr/>
      </dsp:nvSpPr>
      <dsp:spPr>
        <a:xfrm>
          <a:off x="5673331" y="1094928"/>
          <a:ext cx="2518399" cy="2781122"/>
        </a:xfrm>
        <a:prstGeom prst="rect">
          <a:avLst/>
        </a:prstGeom>
        <a:solidFill>
          <a:schemeClr val="accent2">
            <a:tint val="40000"/>
            <a:alpha val="90000"/>
            <a:hueOff val="13561124"/>
            <a:satOff val="-9731"/>
            <a:lumOff val="-2452"/>
            <a:alphaOff val="0"/>
          </a:schemeClr>
        </a:solidFill>
        <a:ln w="12700" cap="rnd" cmpd="sng" algn="ctr">
          <a:solidFill>
            <a:schemeClr val="accent2">
              <a:tint val="40000"/>
              <a:alpha val="90000"/>
              <a:hueOff val="13561124"/>
              <a:satOff val="-9731"/>
              <a:lumOff val="-245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Determine needs versus wants</a:t>
          </a: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Research online</a:t>
          </a: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Visit actual homes</a:t>
          </a:r>
        </a:p>
      </dsp:txBody>
      <dsp:txXfrm>
        <a:off x="5673331" y="1094928"/>
        <a:ext cx="2518399" cy="2781122"/>
      </dsp:txXfrm>
    </dsp:sp>
    <dsp:sp modelId="{783946B1-51ED-4AE2-A0EC-E75419FA920E}">
      <dsp:nvSpPr>
        <dsp:cNvPr id="0" name=""/>
        <dsp:cNvSpPr/>
      </dsp:nvSpPr>
      <dsp:spPr>
        <a:xfrm>
          <a:off x="8508778" y="325203"/>
          <a:ext cx="2518399" cy="769725"/>
        </a:xfrm>
        <a:prstGeom prst="rect">
          <a:avLst/>
        </a:prstGeom>
        <a:gradFill rotWithShape="0">
          <a:gsLst>
            <a:gs pos="0">
              <a:schemeClr val="accent2">
                <a:hueOff val="19699984"/>
                <a:satOff val="52641"/>
                <a:lumOff val="-30197"/>
                <a:alphaOff val="0"/>
                <a:tint val="98000"/>
                <a:lumMod val="110000"/>
              </a:schemeClr>
            </a:gs>
            <a:gs pos="84000">
              <a:schemeClr val="accent2">
                <a:hueOff val="19699984"/>
                <a:satOff val="52641"/>
                <a:lumOff val="-30197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19699984"/>
              <a:satOff val="52641"/>
              <a:lumOff val="-3019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Close the Deal</a:t>
          </a:r>
        </a:p>
      </dsp:txBody>
      <dsp:txXfrm>
        <a:off x="8508778" y="325203"/>
        <a:ext cx="2518399" cy="769725"/>
      </dsp:txXfrm>
    </dsp:sp>
    <dsp:sp modelId="{147FBF6C-ABE3-4583-BF3F-857B7C894228}">
      <dsp:nvSpPr>
        <dsp:cNvPr id="0" name=""/>
        <dsp:cNvSpPr/>
      </dsp:nvSpPr>
      <dsp:spPr>
        <a:xfrm>
          <a:off x="8508778" y="1094928"/>
          <a:ext cx="2518399" cy="2781122"/>
        </a:xfrm>
        <a:prstGeom prst="rect">
          <a:avLst/>
        </a:prstGeom>
        <a:solidFill>
          <a:schemeClr val="accent2">
            <a:tint val="40000"/>
            <a:alpha val="90000"/>
            <a:hueOff val="20341686"/>
            <a:satOff val="-14597"/>
            <a:lumOff val="-3678"/>
            <a:alphaOff val="0"/>
          </a:schemeClr>
        </a:solidFill>
        <a:ln w="12700" cap="rnd" cmpd="sng" algn="ctr">
          <a:solidFill>
            <a:schemeClr val="accent2">
              <a:tint val="40000"/>
              <a:alpha val="90000"/>
              <a:hueOff val="20341686"/>
              <a:satOff val="-14597"/>
              <a:lumOff val="-36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Make an offer and negotiate as necessary</a:t>
          </a: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Get a home inspection</a:t>
          </a: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Get homeowner’s insurance</a:t>
          </a:r>
        </a:p>
      </dsp:txBody>
      <dsp:txXfrm>
        <a:off x="8508778" y="1094928"/>
        <a:ext cx="2518399" cy="2781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15:18:24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524 41 24575,'-9'0'0,"0"0"0,0 1 0,0 1 0,1-1 0,-1 1 0,1 1 0,-1-1 0,1 2 0,0-1 0,0 1 0,0 0 0,-8 7 0,-5 4 0,2 2 0,-34 35 0,45-42 0,-14 15 0,1 1 0,-23 41 0,-17 21 0,52-73 0,0 0 0,0 0 0,2 1 0,0 1 0,1-1 0,0 1 0,-5 33 0,-15 42 0,7-46 0,10-27 0,1 1 0,1 0 0,1 1 0,0-1 0,2 1 0,-2 23 0,5 206 0,3-116 0,-2-123 0,1 1 0,0-1 0,1 0 0,1 1 0,0-1 0,0-1 0,1 1 0,0 0 0,1-1 0,0 0 0,1 0 0,0 0 0,0-1 0,1 0 0,1 0 0,-1 0 0,1-1 0,1-1 0,-1 1 0,1-1 0,1-1 0,-1 1 0,17 6 0,-9-4 0,1-1 0,0-2 0,1 1 0,-1-2 0,29 4 0,3-1 0,150 20 0,-94-13 0,-58-7 0,64 3 0,220-11 0,-144-1 0,-169 0 0,0-1 0,0-1 0,27-7 0,29-5 0,-62 13 0,1 0 0,-1-1 0,0-1 0,0 0 0,0-1 0,-1 0 0,0-1 0,0 0 0,0-1 0,-1 0 0,1-1 0,-2 0 0,1-1 0,-1 0 0,-1-1 0,0 0 0,10-14 0,-2 2 0,-1-2 0,-1 0 0,-1 0 0,-1-1 0,-1-1 0,-1 0 0,-2-1 0,9-35 0,-10 16 0,2 0 0,3 1 0,25-63 0,-30 90 0,-2-1 0,0 0 0,-1 0 0,0-1 0,-2 0 0,1-25 0,-4-126 0,-2 87 0,2 63 0,-1 1 0,-1 0 0,-1 0 0,-7-25 0,7 34 0,-1 0 0,0 0 0,-1 1 0,0 0 0,-1 0 0,0 0 0,0 0 0,-1 1 0,-8-9 0,-127-119 0,136 131 0,-1 1 0,0 0 0,-1 1 0,1-1 0,-1 2 0,0-1 0,1 1 0,-2 0 0,1 0 0,-13-2 0,9 3 0,1-2 0,-1 1 0,1-2 0,-18-8 0,17 6 0,-1 1 0,0 0 0,-1 1 0,1 1 0,-1 0 0,0 0 0,0 2 0,-22-2 0,-15 1 0,-54 6 0,26 0 0,-373-3 0,437 1 0,0 1 0,0 0 0,1 1 0,-1 0 0,1 1 0,0 1 0,-19 9 0,-21 7 0,28-14-1365,1-1-5461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15:18:48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2933 457 24575,'-1'-1'0,"1"0"0,0-1 0,-1 1 0,1 0 0,-1 0 0,1 0 0,-1 0 0,0 0 0,1 0 0,-1 0 0,0 0 0,0 0 0,0 0 0,0 0 0,0 0 0,0 0 0,0 1 0,0-1 0,0 0 0,0 1 0,0-1 0,0 1 0,0-1 0,-1 1 0,1-1 0,-2 1 0,-38-8 0,37 8 0,-51-5 0,31 3 0,-1 0 0,1-2 0,-36-9 0,-23-19 0,61 22 0,0 1 0,0 1 0,-1 1 0,-40-7 0,38 10 0,-1-2 0,1 0 0,1-2 0,-27-12 0,-9-2 0,19 6 0,-43-24 0,-7-2 0,29 8 0,53 27 0,-1 1 0,0 0 0,-1 1 0,1 0 0,-1 0 0,0 1 0,-18-4 0,12 5 0,0-1 0,1 0 0,0-1 0,0-1 0,1 0 0,-18-11 0,21 12 0,0 0 0,0 0 0,-1 1 0,0 1 0,1 0 0,-1 1 0,-22-2 0,-97 6 0,66 0 0,-665-1 0,712 0 0,0 1 0,0 1 0,-27 7 0,-29 5 0,52-11 0,1 1 0,0 2 0,0 0 0,0 1 0,-35 19 0,26-13 0,-51 18 0,46-22 0,16-5 0,0 0 0,0 2 0,-19 9 0,35-14 0,0 0 0,-1 1 0,1-1 0,0 1 0,0 0 0,0 0 0,1 1 0,-1-1 0,1 1 0,0-1 0,-1 1 0,2 0 0,-1 1 0,0-1 0,1 0 0,0 1 0,-3 8 0,0 15 0,2-1 0,1 1 0,1-1 0,1 1 0,4 30 0,0 21 0,-3-62 0,1 0 0,1 1 0,0-1 0,2 0 0,-1-1 0,2 1 0,10 20 0,65 111 0,-43-83 0,0 0 0,3-2 0,3-1 0,52 57 0,-62-83 0,1-2 0,1-1 0,2-1 0,1-3 0,73 43 0,-59-44 0,77 28 0,-101-45 0,1-2 0,1-1 0,-1-1 0,44 3 0,-25-4 0,0 3 0,-1 2 0,-1 2 0,56 22 0,-85-29 0,9 1-129,0-1 0,1-1 0,0-1 0,-1-2 0,48-1 0,-39-1-50,-1 1 0,61 10 0,158 32-1011,-214-37 1192,-1-1 0,42-1 1,-38-3 310,63 10 1,-36 0-304,108 2 0,73-14 24,-94-1-25,-132 2 21,-1 2 107,0-2 0,0-1 0,0-1 1,0-1-1,0-1 0,0-1 1,25-10-1,-10 1 200,61-13 1,-95 26-338,1-1 0,-1 0 0,0-1 0,0 1 0,0-1 0,0 0 0,0 0 0,-1-1 0,1 1 0,-1-1 0,0 0 0,0 0 1,0-1-1,-1 1 0,0-1 0,0 1 0,0-1 0,0 0 0,0-1 0,-1 1 0,0 0 0,0-1 0,-1 1 0,2-10 0,2-12 0,-2-1 0,0 1 0,-3-49 0,0 63 0,0-17 0,-7-129 0,5 132 0,-2 1 0,-1-1 0,-17-48 0,-6-8 0,10 29 0,-28-57 0,-14-39 0,46 109 0,-2 0 0,-2 1 0,-36-60 0,-38-50 0,85 139 0,0 0 0,0 1 0,-1 0 0,0 0 0,-1 1 0,0 1 0,0-1 0,-1 1 0,0 1 0,-1 0 0,-13-7 0,-1 2 0,-1 1 0,0 1 0,-54-12 0,31 9-114,-65-12 357,103 23-430,-1 1 0,0 0 1,0 1-1,0 0 0,0 1 0,0 0 1,-16 4-1,6 3-6639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15:18:56.8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3690 698 24575,'-17'-2'0,"1"0"0,0-1 0,0 0 0,0-1 0,0-1 0,-22-10 0,19 7 0,1 1 0,-2 1 0,-35-6 0,-10 6 0,31 4 0,-39-8 0,4 0 0,-1 3 0,-126 4 0,181 3 0,-5-1 0,-1-1 0,1-1 0,-32-8 0,28 5 0,-47-5 0,-252 8 9,167 5-199,121 0-137,0 1 0,-44 10 0,41-5 363,-61 3 0,52-10-36,14-1 0,-1 1 0,1 2 0,-63 13 0,44-1 0,26-6 0,-1-1 0,-42 5 0,14-4 0,0 2 0,-85 30 0,7-1 0,13-1 0,32-9 0,65-21-93,0 1 0,0 0 0,-25 17 0,22-12 128,-39 16-1,43-21-312,-1 2 0,2 0 0,-24 18 0,14-9 218,-77 58 60,80-59 266,1 1 1,0 1 0,-27 31-1,16-16-258,10-7 293,3 1-1,0 2 0,2 0 0,1 1 1,-21 46-1,12-23-611,19-31 311,1 0 0,2 1 0,0 0 0,-7 44 0,10-40 0,-7 21 0,3-11 0,1 0 0,2 0 0,-1 49 0,9 433 0,1-499 0,1 0 0,0 0 0,10 32 0,-2-7 0,-6-32 0,1 0 0,0 0 0,1-1 0,1 0 0,15 24 0,-10-19 0,-2 1 0,11 25 0,-9-11 20,3 0-1,38 65 0,-5-35-3475,-32-42 3224,0 0-1,22 45 0,-29-49 113,2 0 0,0 0 0,0-1 0,2-1 0,20 22 0,-9-15 1961,30 41-1,-9-9-1812,-4-8-97,56 59 1245,-68-79-1067,84 74-1535,-27-34 1426,-50-37 0,2-2 0,1-1 0,58 30 0,-13-7 0,-2-2 0,17 2 0,120 59 0,61 7-2063,-61-49-444,-55-15 1826,35 13-513,-159-52 1217,1-2 0,61 10 0,46 13-141,-128-29-109,28 11 80,94 18 1,187 40-850,-281-65 974,90 8 0,-85-13 285,67 15-1,-7 9 425,100 23-2814,-159-42 1406,107 7 0,45 3 765,-113-9-51,78 21 7,-120-21 0,0-2 0,69 4 0,-19-12 0,-28-1 0,74 10 0,151 33 488,-227-30 209,-10-2 1189,0-2 0,89 3 0,894-15 894,-1019 0-2102,1 0 1,41-10-1,19-3-645,-70 13-33,0-1 0,-1-1 0,0-1 0,0 0 0,0-1 0,17-8 0,85-56 0,-104 61 0,0 0 0,-1-1 0,-1-1 0,0 0 0,0 0 0,-1-1 0,17-23 0,6-10 0,-26 36 0,0-1 0,0 0 0,-1 0 0,8-16 0,31-61 0,-30 59 0,24-55 0,-7 19 0,-26 53 0,-1-2 0,1 1 0,-2-1 0,8-24 0,-2 0 0,1 0 0,17-34 0,-17 44 0,-2 0 0,0 0 0,-1-1 0,8-56 0,-12 54-540,1 1 0,18-53-1,5-29-55,-22 55 929,-3 0 0,-6-101 0,0 50 749,2-972-946,-2 1045-136,-2 0 0,-12-55 0,5 37 0,5 25 0,-2 1 0,-1-1 0,-1 1 0,-1 1 0,-23-39 0,26 47 0,1 0 0,1 0 0,-7-29 0,8 26 0,-1 0 0,-14-30 0,-25-60 0,31 72 0,-30-57 0,10 32-43,-56-92-287,69 124 255,0 1 0,-49-50-1,56 64 76,1 0 0,-16-25 0,-19-23 0,-12 10 0,9 10 0,23 16 0,-3-3 0,-1 1 0,-38-27 0,30 26 0,27 21 0,0-1 0,-1 1 0,0 1 0,-18-7 0,-8-2 0,0-1 0,0-3 0,-62-44 0,79 50-153,0 2-1,-1 1 0,-1 0 1,-31-10-1,18 7 70,-26-9 58,36 15-177,1-1 0,0-1 0,-34-22 0,43 23 203,-1 1 0,-1 1 0,1 1 0,-39-10 0,-18-7 0,46 15 684,-57-13-1,60 18-736,1-2 0,0-1 0,-35-15 0,32 9 41,0 1 0,-1 2 1,-44-11-1,-25-6-101,59 15 22,-54-8 0,51 13 91,1-1 0,0-1 0,-79-33 0,93 33-68,0 1-1,0 1 1,-1 1-1,0 2 0,-44-2 1,-69-17 64,111 19 4,-35-11-195,44 10-328,-1 0-1,-42-3 1,-14 7 1770,44 3-1262,1-3 0,-60-9 1,48 4 230,-93-3 1,46 5 92,69 1-73,-37-8-1,39 6 243,-46-4-1,-214 8-196,147 3-277,123-1-4,1 0 0,-1 1 0,1 0 0,0 1 0,-1 0 0,1 1 0,0 0 0,0 1 0,0 0 0,1 1 0,0 0 0,-1 1 0,2 0 0,-1 0 0,1 1 0,0 0 0,0 1 0,1 0 0,0 0 0,0 1 0,-9 13 0,17-21 0,-5 8 0,-1 1 0,1-2 0,-1 1 0,-1-1 0,0 0 0,0 0 0,-11 9 0,-55 50 0,68-63-227,1 0-1,-1 0 1,1 1-1,0-1 1,-7 10-1,0 4-6598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15:19:07.0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573 106 24575,'-11'0'0,"0"1"0,0 0 0,1 1 0,-1 0 0,1 0 0,0 1 0,-1 1 0,1 0 0,1 0 0,-1 1 0,1 0 0,-1 0 0,-12 11 0,18-12 0,-1 0 0,0 0 0,1 1 0,0 0 0,0 0 0,0 0 0,1 0 0,-1 1 0,1-1 0,1 1 0,-1 0 0,1 0 0,0 0 0,0 0 0,1 0 0,0 0 0,0 1 0,0-1 0,1 0 0,0 1 0,0-1 0,0 0 0,1 1 0,2 6 0,2 7 0,2 0 0,18 38 0,-1-2 0,-18-41 0,2 0 0,15 24 0,-2-5 0,-7-12 0,1-1 0,0 0 0,2-1 0,34 30 0,-11-9 0,-12-16 0,0-2 0,2-1 0,0-1 0,66 33 0,-11-6 0,-60-34 8,1-2 1,0-2-1,1 0 0,28 6 0,38 14-590,-68-22 547,1-1 0,45 6 0,-19-4 31,72 12 4,-63-12 0,103 28 0,-136-30 17,0-1 0,0-2-1,1-1 1,0-1-1,31-2 1,-25 0-390,0 1 1,61 11-1,86 17 167,-79-14 208,-49-9-2,65-1 0,-20-1 0,-71-1 0,35 9 0,16 2 0,28 3 0,19 1 0,10 0 0,-86-9 0,85 3 0,-15-13 0,-32-2 0,163 19 0,-55 3 0,-139-15 0,59 12 0,-70-9 0,55 3 0,89-12 99,76 4-3071,-67 30 2855,-68-27 117,-71-5 0,82 13 0,124 29 0,-183-32 0,0-4 0,133-7 0,-80-2 0,352 3 536,-244 0 2540,-225-1-2750,0-1 0,-1 0 0,28-9 0,29-4-380,-56 13 54,-1-1 0,1 0 0,32-12 0,-44 12 0,0 0 0,0-1 0,0 1 0,0-1 0,-1 0 0,1-1 0,-1 0 0,0 0 0,0 0 0,-1-1 0,9-11 0,-2 1 0,-4 6 0,0-1 0,0-1 0,-1 0 0,-1 0 0,0 0 0,0 0 0,-1-1 0,-1 0 0,6-27 0,-7 16 0,-1-1 0,-1 0 0,-1 0 0,-8-48 0,6 62 0,-1 0 0,0 0 0,0 0 0,-2 1 0,1-1 0,-1 1 0,-1 0 0,1 1 0,-2-1 0,0 1 0,0 0 0,0 1 0,-11-10 0,-4-1-446,1 1 0,-2 1-1,0 1 1,-2 1 0,1 1 0,-38-15-1,-9 1 344,-26-10-110,-18-4-1180,76 25 1683,-1 3 1,-43-10-1,-122-35-290,33 7 1,71 23-2,62 16 34,0 2 1,-69-10-1,52 14-9,0-4 0,1-1 1,1-3-1,-61-26 0,85 32 284,-1 1 1,0 1-1,-36-3 0,-51-11-1815,56 7 1999,-78-8 0,118 18-637,1 0 0,0-2 0,-37-14 0,5 1-137,-24-1 520,0 3-1,-147-11 0,141 20 905,-262-38-2503,252 31 1707,48 7 181,-82-5 1,-448 12 887,252 3-898,293-4-504,1 0-1,-43-11 1,37 6 2,-41-3-1,-322 7-14,204 6 0,145-4 0,23 0 0,-1 0 0,1 2 0,-1 2 0,-47 9 0,-80 20 0,87-21 0,-39 4 0,71-12 0,0 2 0,0 1 0,-34 11 0,-100 30 0,116-34 0,24-8 0,0 0 0,-53 0 0,50-4 0,-60 9 0,-62 32 0,130-37 0,0-1 0,0-1 0,-48-1 0,48-2 0,-1 0 0,0 2 0,-42 9 0,-204 66 0,254-73 39,-1-1-1,-22 0 0,23-2-531,1 1-1,-28 6 1,21-1-6333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15:19:19.5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6C2A3C-34A4-49EB-8FED-C8C3F66FDD2F}" type="datetimeFigureOut">
              <a:rPr lang="en-US" smtClean="0"/>
              <a:t>5/4/2024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44AAA-966F-432A-AB95-A82A8B1CAD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691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F193FC-29B9-4C18-9B91-9BF9EE7ACB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376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5400" b="1" cap="none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2400" b="1" cap="none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277786"/>
      </p:ext>
    </p:extLst>
  </p:cSld>
  <p:clrMapOvr>
    <a:masterClrMapping/>
  </p:clrMapOvr>
  <p:transition spd="slow">
    <p:cover dir="l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6492875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123553"/>
      </p:ext>
    </p:extLst>
  </p:cSld>
  <p:clrMapOvr>
    <a:masterClrMapping/>
  </p:clrMapOvr>
  <p:transition spd="slow">
    <p:cover dir="l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1" cap="none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2400" cap="none">
                <a:solidFill>
                  <a:schemeClr val="accent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416607"/>
      </p:ext>
    </p:extLst>
  </p:cSld>
  <p:clrMapOvr>
    <a:masterClrMapping/>
  </p:clrMapOvr>
  <p:transition spd="slow">
    <p:cover dir="l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059683"/>
      </p:ext>
    </p:extLst>
  </p:cSld>
  <p:clrMapOvr>
    <a:masterClrMapping/>
  </p:clrMapOvr>
  <p:transition spd="slow">
    <p:cover dir="l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2250892"/>
            <a:ext cx="5393102" cy="536005"/>
          </a:xfrm>
          <a:solidFill>
            <a:schemeClr val="bg2"/>
          </a:solidFill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709" y="2250892"/>
            <a:ext cx="5393099" cy="553373"/>
          </a:xfrm>
          <a:solidFill>
            <a:schemeClr val="bg2"/>
          </a:solidFill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770315"/>
      </p:ext>
    </p:extLst>
  </p:cSld>
  <p:clrMapOvr>
    <a:masterClrMapping/>
  </p:clrMapOvr>
  <p:transition spd="slow">
    <p:cover dir="l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128157"/>
      </p:ext>
    </p:extLst>
  </p:cSld>
  <p:clrMapOvr>
    <a:masterClrMapping/>
  </p:clrMapOvr>
  <p:transition spd="slow">
    <p:cover dir="l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35924" y="185351"/>
            <a:ext cx="11899557" cy="667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444974"/>
      </p:ext>
    </p:extLst>
  </p:cSld>
  <p:clrMapOvr>
    <a:masterClrMapping/>
  </p:clrMapOvr>
  <p:transition spd="slow">
    <p:cover dir="l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92875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92875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92875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76649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 spd="slow">
    <p:cover dir="lu"/>
  </p:transition>
  <p:txStyles>
    <p:titleStyle>
      <a:lvl1pPr algn="l" defTabSz="457200" rtl="0" eaLnBrk="1" latinLnBrk="0" hangingPunct="1">
        <a:spcBef>
          <a:spcPct val="0"/>
        </a:spcBef>
        <a:buNone/>
        <a:defRPr sz="3600" b="1" kern="1200" cap="none">
          <a:solidFill>
            <a:schemeClr val="bg1"/>
          </a:solidFill>
          <a:effectLst>
            <a:outerShdw blurRad="63500" dist="63500" dir="2700000" algn="tl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0000"/>
        <a:buFont typeface="Wingdings 3" panose="05040102010807070707" pitchFamily="18" charset="2"/>
        <a:buChar char="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0000"/>
        <a:buFont typeface="Wingdings 3" panose="05040102010807070707" pitchFamily="18" charset="2"/>
        <a:buChar char="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0000"/>
        <a:buFont typeface="Wingdings 3" panose="05040102010807070707" pitchFamily="18" charset="2"/>
        <a:buChar char="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0000"/>
        <a:buFont typeface="Wingdings 3" panose="05040102010807070707" pitchFamily="18" charset="2"/>
        <a:buChar char="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0000"/>
        <a:buFont typeface="Wingdings 3" panose="05040102010807070707" pitchFamily="18" charset="2"/>
        <a:buChar char="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customXml" Target="../ink/ink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#6cf4hIH6aWVsEE5sFQIAa+WklsQI54VL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#q3MaE4Di4NGuluML5BUtMDGbZ6y+JbrDbJlQQF+8KrE=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 </a:t>
            </a:r>
            <a:br>
              <a:rPr lang="en-US" dirty="0"/>
            </a:br>
            <a:r>
              <a:rPr lang="en-US" dirty="0"/>
              <a:t>Ownership</a:t>
            </a:r>
          </a:p>
        </p:txBody>
      </p:sp>
      <p:sp>
        <p:nvSpPr>
          <p:cNvPr id="3" name="Subtitle 2#o5KvIxahx3uJ/YH/M34OHdNredR07uFpWvNDHZSAcGjIqTMRc/7lmA==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“American Dream”</a:t>
            </a:r>
          </a:p>
        </p:txBody>
      </p:sp>
      <p:pic>
        <p:nvPicPr>
          <p:cNvPr id="4" name="Picture 3#tDyQJaBoY0+h+pYuKqHBEHK1TAOzJrzZngxoTFNwsHU=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9" y="5217464"/>
            <a:ext cx="1728219" cy="850394"/>
          </a:xfrm>
          <a:prstGeom prst="rect">
            <a:avLst/>
          </a:prstGeom>
        </p:spPr>
      </p:pic>
      <p:pic>
        <p:nvPicPr>
          <p:cNvPr id="6" name="Picture 5#tDyQJaBoY0+gjoYWXaMfEGbLfCas1hqnAEhrHj8FDog=" descr="A picture containing tree, outdoor, sky, grass&#10;&#10;Description automatically generated">
            <a:extLst>
              <a:ext uri="{FF2B5EF4-FFF2-40B4-BE49-F238E27FC236}">
                <a16:creationId xmlns:a16="http://schemas.microsoft.com/office/drawing/2014/main" id="{5AA70936-1F2D-B11F-7268-F9CF71BF4E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1" r="4901"/>
          <a:stretch/>
        </p:blipFill>
        <p:spPr>
          <a:xfrm>
            <a:off x="5043856" y="1206194"/>
            <a:ext cx="6543200" cy="4572000"/>
          </a:xfrm>
          <a:prstGeom prst="rect">
            <a:avLst/>
          </a:prstGeom>
          <a:ln w="127000" cap="sq">
            <a:solidFill>
              <a:schemeClr val="accent2">
                <a:lumMod val="5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7979818"/>
      </p:ext>
    </p:extLst>
  </p:cSld>
  <p:clrMapOvr>
    <a:masterClrMapping/>
  </p:clrMapOvr>
  <p:transition spd="slow">
    <p:cover dir="l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#6cf4hIH6aWVsEE5sFQIAa+WklsQI54VL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B9EC6EB-20B4-47D9-B377-8AB3F9EDF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27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#tDyQJaBoY0/+B062c3NBaPr0XC/0ABthp7EBNp+q6zaVq0bontS+7g==" descr="A house with a sold sign&#10;&#10;Description automatically generated">
            <a:extLst>
              <a:ext uri="{FF2B5EF4-FFF2-40B4-BE49-F238E27FC236}">
                <a16:creationId xmlns:a16="http://schemas.microsoft.com/office/drawing/2014/main" id="{029C5B1F-56BA-C105-83AD-F9B2899DE8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7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1D6CD10-98FC-4295-B0E3-77908B8EC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7A1C6A5-992D-F6E5-FDA6-862EF34D26AD}"/>
                  </a:ext>
                </a:extLst>
              </p14:cNvPr>
              <p14:cNvContentPartPr/>
              <p14:nvPr/>
            </p14:nvContentPartPr>
            <p14:xfrm>
              <a:off x="3431698" y="538269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7A1C6A5-992D-F6E5-FDA6-862EF34D26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5578" y="532149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449582"/>
      </p:ext>
    </p:extLst>
  </p:cSld>
  <p:clrMapOvr>
    <a:masterClrMapping/>
  </p:clrMapOvr>
  <p:transition spd="slow">
    <p:cover dir="l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#6cf4hIH6aWVsEE5sFQIAa+WklsQI54VL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#q3MaE4Di4NGuluML5BUtMDGbZ6y+JbrDbJlQQF+8KrE="/>
          <p:cNvSpPr>
            <a:spLocks noGrp="1"/>
          </p:cNvSpPr>
          <p:nvPr>
            <p:ph type="ctrTitle" idx="4294967295"/>
          </p:nvPr>
        </p:nvSpPr>
        <p:spPr>
          <a:xfrm>
            <a:off x="7620000" y="6019800"/>
            <a:ext cx="4572000" cy="457200"/>
          </a:xfrm>
          <a:solidFill>
            <a:schemeClr val="accent3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Moving Day</a:t>
            </a:r>
          </a:p>
        </p:txBody>
      </p:sp>
      <p:pic>
        <p:nvPicPr>
          <p:cNvPr id="4" name="Picture 3#tDyQJaBoY0+h+pYuKqHBEHK1TAOzJrzZngxoTFNwsHU=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9F8940EC-19C3-E3DA-0CCB-99E6D71A7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165" y="404750"/>
            <a:ext cx="8229600" cy="54864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9116303"/>
      </p:ext>
    </p:extLst>
  </p:cSld>
  <p:clrMapOvr>
    <a:masterClrMapping/>
  </p:clrMapOvr>
  <p:transition spd="slow">
    <p:cover dir="l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#6cf4hIH6aWVsEE5sFQIAa+WklsQI54VL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#q3MaE4Di4NGuluML5BUtMDGbZ6y+JbrDbJlQQF+8KrE="/>
          <p:cNvSpPr>
            <a:spLocks noGrp="1"/>
          </p:cNvSpPr>
          <p:nvPr>
            <p:ph type="ctrTitle"/>
          </p:nvPr>
        </p:nvSpPr>
        <p:spPr>
          <a:xfrm>
            <a:off x="8052607" y="4531664"/>
            <a:ext cx="3657600" cy="1828800"/>
          </a:xfrm>
        </p:spPr>
        <p:txBody>
          <a:bodyPr>
            <a:norm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</a:rPr>
              <a:t>7100 Madrone Road Roseville, CA 95722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916.460.3300</a:t>
            </a:r>
          </a:p>
        </p:txBody>
      </p:sp>
      <p:sp>
        <p:nvSpPr>
          <p:cNvPr id="3" name="Subtitle 2#o5KvIxahx3uJ/YH/M34OHdNredR07uFpWvNDHZSAcGjIqTMRc/7lmA==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#tDyQJaBoY0+h+pYuKqHBEHK1TAOzJrzZngxoTFNwsHU=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65" y="799766"/>
            <a:ext cx="4645746" cy="2286000"/>
          </a:xfrm>
          <a:prstGeom prst="rect">
            <a:avLst/>
          </a:prstGeom>
        </p:spPr>
      </p:pic>
      <p:pic>
        <p:nvPicPr>
          <p:cNvPr id="7" name="Picture 6" descr="Young businessman pointing with finger">
            <a:extLst>
              <a:ext uri="{FF2B5EF4-FFF2-40B4-BE49-F238E27FC236}">
                <a16:creationId xmlns:a16="http://schemas.microsoft.com/office/drawing/2014/main" id="{5A8E6EC0-A265-2D6A-B599-FB559A73D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699" y="0"/>
            <a:ext cx="318841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44456"/>
      </p:ext>
    </p:extLst>
  </p:cSld>
  <p:clrMapOvr>
    <a:masterClrMapping/>
  </p:clrMapOvr>
  <p:transition spd="slow">
    <p:cover dir="l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#6cf4hIH6aWVsEE5sFQIAa+WklsQI54VL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#q3MaE4Di4NGuluML5BUtMDGbZ6y+JbrDbJlQQF+8KrE=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Ownership</a:t>
            </a:r>
          </a:p>
        </p:txBody>
      </p:sp>
      <p:sp>
        <p:nvSpPr>
          <p:cNvPr id="3" name="Content Placeholder 2#XZT4v+QbJtQGEtSd6afmZe5HhQ3KPZuS/4qtDXk5QNMVy0FFXHP4y1pSNiM/x+O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culmination of the “American Dream”</a:t>
            </a:r>
          </a:p>
          <a:p>
            <a:r>
              <a:rPr lang="en-US" dirty="0"/>
              <a:t>More than a place of shelter</a:t>
            </a:r>
          </a:p>
          <a:p>
            <a:pPr lvl="1"/>
            <a:r>
              <a:rPr lang="en-US" dirty="0"/>
              <a:t>Symbol of financial security and stability</a:t>
            </a:r>
          </a:p>
          <a:p>
            <a:pPr lvl="1"/>
            <a:r>
              <a:rPr lang="en-US" dirty="0"/>
              <a:t>The foundation for our families</a:t>
            </a:r>
          </a:p>
          <a:p>
            <a:pPr lvl="1"/>
            <a:r>
              <a:rPr lang="en-US" dirty="0"/>
              <a:t>Where treasured memories are made</a:t>
            </a:r>
          </a:p>
          <a:p>
            <a:r>
              <a:rPr lang="en-US" dirty="0"/>
              <a:t>Buying a home is a </a:t>
            </a:r>
            <a:r>
              <a:rPr lang="en-US" dirty="0" err="1"/>
              <a:t>significent</a:t>
            </a:r>
            <a:r>
              <a:rPr lang="en-US" dirty="0"/>
              <a:t> milestone in your life</a:t>
            </a:r>
          </a:p>
        </p:txBody>
      </p:sp>
      <p:pic>
        <p:nvPicPr>
          <p:cNvPr id="7" name="Picture 6#tDyQJaBoY0+mTZDDLIZo7+ojIoXW8fZQEcUgUPQVguY=">
            <a:extLst>
              <a:ext uri="{FF2B5EF4-FFF2-40B4-BE49-F238E27FC236}">
                <a16:creationId xmlns:a16="http://schemas.microsoft.com/office/drawing/2014/main" id="{6E39F050-CD50-4CB7-E58A-E0E15274A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9" r="3777"/>
          <a:stretch/>
        </p:blipFill>
        <p:spPr>
          <a:xfrm>
            <a:off x="5273467" y="1804900"/>
            <a:ext cx="6467968" cy="5053100"/>
          </a:xfrm>
          <a:prstGeom prst="rect">
            <a:avLst/>
          </a:prstGeom>
          <a:ln w="1270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2686815"/>
      </p:ext>
    </p:extLst>
  </p:cSld>
  <p:clrMapOvr>
    <a:masterClrMapping/>
  </p:clrMapOvr>
  <p:transition spd="slow">
    <p:cover dir="l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793F-7C28-AE27-CACF-6C0970F0D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Your Realtor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21CD3-AE14-E266-8056-F623B20A4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for client references and contact them</a:t>
            </a:r>
          </a:p>
          <a:p>
            <a:r>
              <a:rPr lang="en-US" dirty="0"/>
              <a:t>Request a CMA for listed homes</a:t>
            </a:r>
          </a:p>
          <a:p>
            <a:pPr lvl="1"/>
            <a:r>
              <a:rPr lang="en-US" dirty="0"/>
              <a:t>Comparative Market Analysis</a:t>
            </a:r>
          </a:p>
          <a:p>
            <a:pPr lvl="1"/>
            <a:r>
              <a:rPr lang="en-US" dirty="0"/>
              <a:t>Assess knowledge of neighborhoods</a:t>
            </a:r>
          </a:p>
          <a:p>
            <a:pPr lvl="1"/>
            <a:r>
              <a:rPr lang="en-US" dirty="0"/>
              <a:t>Evaluate understanding of market trends</a:t>
            </a:r>
          </a:p>
        </p:txBody>
      </p:sp>
    </p:spTree>
    <p:extLst>
      <p:ext uri="{BB962C8B-B14F-4D97-AF65-F5344CB8AC3E}">
        <p14:creationId xmlns:p14="http://schemas.microsoft.com/office/powerpoint/2010/main" val="320799397"/>
      </p:ext>
    </p:extLst>
  </p:cSld>
  <p:clrMapOvr>
    <a:masterClrMapping/>
  </p:clrMapOvr>
  <p:transition spd="slow">
    <p:cover dir="l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#6cf4hIH6aWVsEE5sFQIAa+WklsQI54VL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#q3MaE4Di4NGuluML5BUtMDGbZ6y+JbrDbJlQQF+8KrE=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MLS, PMI, CMA . . . Alphabet Soup?</a:t>
            </a:r>
          </a:p>
        </p:txBody>
      </p:sp>
      <p:graphicFrame>
        <p:nvGraphicFramePr>
          <p:cNvPr id="6" name="Content Placeholder 5#XZT4v+QbJtQGEtSd6afmZdj38/xpj9vkVnLTZKxsNB/xsICd38OZ8GprKRjeivQ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5715060"/>
              </p:ext>
            </p:extLst>
          </p:nvPr>
        </p:nvGraphicFramePr>
        <p:xfrm>
          <a:off x="1552743" y="2599599"/>
          <a:ext cx="5457657" cy="2448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#cbWQgz7FkubTAp05G4KSMtoCRNGGR435fNtE4iAe9x4AZ0L5fMrpebQ3kk0TOnw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Placer Hills Real Estate</a:t>
            </a:r>
          </a:p>
        </p:txBody>
      </p:sp>
      <p:sp>
        <p:nvSpPr>
          <p:cNvPr id="5" name="Slide Number Placeholder 4#MGoSgYl4h7o/TnZ+rXUt66/OzfnCB+wwIKtWxogqZGpC1ulkZ76JMOlBzKqbYwScWto/4yGLb5I=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ED842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FBE21A13-0074-2350-072A-CBE036C76B7B}"/>
              </a:ext>
            </a:extLst>
          </p:cNvPr>
          <p:cNvSpPr/>
          <p:nvPr/>
        </p:nvSpPr>
        <p:spPr>
          <a:xfrm>
            <a:off x="7989645" y="3711191"/>
            <a:ext cx="3657600" cy="1828800"/>
          </a:xfrm>
          <a:prstGeom prst="lef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Avoid this cost with an 20% down payment</a:t>
            </a:r>
          </a:p>
        </p:txBody>
      </p:sp>
    </p:spTree>
    <p:extLst>
      <p:ext uri="{BB962C8B-B14F-4D97-AF65-F5344CB8AC3E}">
        <p14:creationId xmlns:p14="http://schemas.microsoft.com/office/powerpoint/2010/main" val="3634783625"/>
      </p:ext>
    </p:extLst>
  </p:cSld>
  <p:clrMapOvr>
    <a:masterClrMapping/>
  </p:clrMapOvr>
  <p:transition spd="slow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FC73F5B-623C-4769-98E8-094E42551D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0FC73F5B-623C-4769-98E8-094E42551D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0FC73F5B-623C-4769-98E8-094E42551D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dgm id="{0FC73F5B-623C-4769-98E8-094E42551D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63C2A32-1C0B-4A92-A5B1-EF05664CD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graphicEl>
                                              <a:dgm id="{863C2A32-1C0B-4A92-A5B1-EF05664CD1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863C2A32-1C0B-4A92-A5B1-EF05664CD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graphicEl>
                                              <a:dgm id="{863C2A32-1C0B-4A92-A5B1-EF05664CD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75BB94-BBC4-43AE-93A1-7E3BEC560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graphicEl>
                                              <a:dgm id="{6675BB94-BBC4-43AE-93A1-7E3BEC5603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graphicEl>
                                              <a:dgm id="{6675BB94-BBC4-43AE-93A1-7E3BEC560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graphicEl>
                                              <a:dgm id="{6675BB94-BBC4-43AE-93A1-7E3BEC560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21DA849-A0D2-42D5-BB0F-9D7132CF61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graphicEl>
                                              <a:dgm id="{821DA849-A0D2-42D5-BB0F-9D7132CF61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graphicEl>
                                              <a:dgm id="{821DA849-A0D2-42D5-BB0F-9D7132CF61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graphicEl>
                                              <a:dgm id="{821DA849-A0D2-42D5-BB0F-9D7132CF61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59E5162-8CF7-4873-B1AD-91F5E6519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graphicEl>
                                              <a:dgm id="{759E5162-8CF7-4873-B1AD-91F5E65198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graphicEl>
                                              <a:dgm id="{759E5162-8CF7-4873-B1AD-91F5E6519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graphicEl>
                                              <a:dgm id="{759E5162-8CF7-4873-B1AD-91F5E6519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49335A0-FC0E-4F06-86E0-E83B84187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graphicEl>
                                              <a:dgm id="{149335A0-FC0E-4F06-86E0-E83B84187F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graphicEl>
                                              <a:dgm id="{149335A0-FC0E-4F06-86E0-E83B84187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graphicEl>
                                              <a:dgm id="{149335A0-FC0E-4F06-86E0-E83B84187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B91CC22-D42D-448C-9727-026B6FC83E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>
                                            <p:graphicEl>
                                              <a:dgm id="{8B91CC22-D42D-448C-9727-026B6FC83E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graphicEl>
                                              <a:dgm id="{8B91CC22-D42D-448C-9727-026B6FC83E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graphicEl>
                                              <a:dgm id="{8B91CC22-D42D-448C-9727-026B6FC83E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#6cf4hIH6aWVsEE5sFQIAa+WklsQI54VL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#5dxjf4x3refYkr266tpI/METLYRJJoYtb884ZEo8Zi4=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Homes</a:t>
            </a:r>
          </a:p>
        </p:txBody>
      </p:sp>
      <p:sp>
        <p:nvSpPr>
          <p:cNvPr id="8" name="Content Placeholder 7#XZT4v+QbJtQGEtSd6afmZTosM+IVCkAONRNtkeAX4ABfCkstpkm9jQ1Sk6FhLsxZ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Condo</a:t>
            </a:r>
          </a:p>
          <a:p>
            <a:r>
              <a:rPr lang="en-US" dirty="0"/>
              <a:t>Town home</a:t>
            </a:r>
          </a:p>
          <a:p>
            <a:r>
              <a:rPr lang="en-US" dirty="0"/>
              <a:t>Apartment</a:t>
            </a:r>
          </a:p>
          <a:p>
            <a:r>
              <a:rPr lang="en-US" dirty="0"/>
              <a:t>Duplex </a:t>
            </a:r>
          </a:p>
          <a:p>
            <a:r>
              <a:rPr lang="en-US" dirty="0"/>
              <a:t>Single-family home</a:t>
            </a:r>
          </a:p>
        </p:txBody>
      </p:sp>
      <p:pic>
        <p:nvPicPr>
          <p:cNvPr id="4" name="Picture 3#tDyQJaBoY0+h+pYuKqHBEHK1TAOzJrzZngxoTFNwsHU=" descr="A single-family home with blue side.">
            <a:extLst>
              <a:ext uri="{FF2B5EF4-FFF2-40B4-BE49-F238E27FC236}">
                <a16:creationId xmlns:a16="http://schemas.microsoft.com/office/drawing/2014/main" id="{0FA74D4E-C913-2F93-D393-F89A0C9172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9" r="3777"/>
          <a:stretch/>
        </p:blipFill>
        <p:spPr>
          <a:xfrm>
            <a:off x="5758647" y="1548542"/>
            <a:ext cx="5852160" cy="4572000"/>
          </a:xfrm>
          <a:prstGeom prst="rect">
            <a:avLst/>
          </a:prstGeom>
          <a:ln w="127000" cap="sq">
            <a:solidFill>
              <a:schemeClr val="accent2">
                <a:lumMod val="5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4FA9E6-72A7-BB67-1F0A-BD476481F9D2}"/>
              </a:ext>
            </a:extLst>
          </p:cNvPr>
          <p:cNvSpPr txBox="1"/>
          <p:nvPr/>
        </p:nvSpPr>
        <p:spPr>
          <a:xfrm>
            <a:off x="226303" y="4913445"/>
            <a:ext cx="5029200" cy="457200"/>
          </a:xfrm>
          <a:prstGeom prst="rect">
            <a:avLst/>
          </a:prstGeom>
          <a:solidFill>
            <a:srgbClr val="733F17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Balance your current needs with long-term goals</a:t>
            </a:r>
          </a:p>
        </p:txBody>
      </p:sp>
    </p:spTree>
    <p:extLst>
      <p:ext uri="{BB962C8B-B14F-4D97-AF65-F5344CB8AC3E}">
        <p14:creationId xmlns:p14="http://schemas.microsoft.com/office/powerpoint/2010/main" val="1651332428"/>
      </p:ext>
    </p:extLst>
  </p:cSld>
  <p:clrMapOvr>
    <a:masterClrMapping/>
  </p:clrMapOvr>
  <p:transition spd="slow">
    <p:cover dir="l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#6cf4hIH6aWVsEE5sFQIAa+WklsQI54VL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#q3MaE4Di4NGuluML5BUtMDGbZ6y+JbrDbJlQQF+8KrE=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Inflation and Sale Prices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23EAA12-EF5E-27D3-93E1-84D83B959E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6846824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oter Placeholder 3#cbWQgz7FkubTAp05G4KSMtoCRNGGR435fNtE4iAe9x4AZ0L5fMrpebQ3kk0TOnw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Placer Hills Real Estate</a:t>
            </a:r>
          </a:p>
        </p:txBody>
      </p:sp>
      <p:sp>
        <p:nvSpPr>
          <p:cNvPr id="5" name="Slide Number Placeholder 4#MGoSgYl4h7o/TnZ+rXUt66/OzfnCB+wwIKtWxogqZGpC1ulkZ76JMOlBzKqbYwScWto/4yGLb5I=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ED842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ED842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Rectangle 5#vgvANiy/yBjMBiXD4W1gLpu3+V6thd5CIrcW5T+uQ9+CpSef5CMMOg=="/>
          <p:cNvSpPr/>
          <p:nvPr/>
        </p:nvSpPr>
        <p:spPr>
          <a:xfrm>
            <a:off x="5015406" y="5859463"/>
            <a:ext cx="7365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Source: https://www.census.gov/construction/nrs/historical_data/index.html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03F3BC2-FDAA-9573-5185-3D4219F962C0}"/>
                  </a:ext>
                </a:extLst>
              </p14:cNvPr>
              <p14:cNvContentPartPr/>
              <p14:nvPr/>
            </p14:nvContentPartPr>
            <p14:xfrm>
              <a:off x="4007614" y="3893469"/>
              <a:ext cx="703440" cy="5662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03F3BC2-FDAA-9573-5185-3D4219F962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1494" y="3887349"/>
                <a:ext cx="71568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54FDDC3-B970-6AEE-8C2C-0426D3B98778}"/>
                  </a:ext>
                </a:extLst>
              </p14:cNvPr>
              <p14:cNvContentPartPr/>
              <p14:nvPr/>
            </p14:nvContentPartPr>
            <p14:xfrm>
              <a:off x="10693894" y="2854149"/>
              <a:ext cx="1244160" cy="642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54FDDC3-B970-6AEE-8C2C-0426D3B987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87774" y="2848029"/>
                <a:ext cx="1256400" cy="65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7673236"/>
      </p:ext>
    </p:extLst>
  </p:cSld>
  <p:clrMapOvr>
    <a:masterClrMapping/>
  </p:clrMapOvr>
  <p:transition spd="slow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Chart bld="series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#6cf4hIH6aWVsEE5sFQIAa+WklsQI54VL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#q3MaE4Di4NGuluML5BUtMDGbZ6y+JbrDbJlQQF+8KrE=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Location, Location, Location</a:t>
            </a:r>
          </a:p>
        </p:txBody>
      </p:sp>
      <p:sp>
        <p:nvSpPr>
          <p:cNvPr id="3" name="Content Placeholder 2#XZT4v+QbJtQGEtSd6afmZe5HhQ3KPZuS/4qtDXk5QNMVy0FFXHP4y1pSNiM/x+Ot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39354"/>
          </a:xfrm>
        </p:spPr>
        <p:txBody>
          <a:bodyPr>
            <a:normAutofit/>
          </a:bodyPr>
          <a:lstStyle/>
          <a:p>
            <a:r>
              <a:rPr lang="en-US" dirty="0"/>
              <a:t>Work with your realtor</a:t>
            </a:r>
          </a:p>
          <a:p>
            <a:pPr lvl="1"/>
            <a:r>
              <a:rPr lang="en-US" dirty="0"/>
              <a:t>Search MLS (Multiple Listing Service)</a:t>
            </a:r>
          </a:p>
          <a:p>
            <a:r>
              <a:rPr lang="en-US" dirty="0"/>
              <a:t>Research online</a:t>
            </a:r>
          </a:p>
          <a:p>
            <a:pPr lvl="1"/>
            <a:r>
              <a:rPr lang="en-US" dirty="0"/>
              <a:t>Unbiased results with sites such as Trulia.com or Realtor.com</a:t>
            </a:r>
          </a:p>
          <a:p>
            <a:pPr lvl="1"/>
            <a:r>
              <a:rPr lang="en-US" dirty="0" err="1"/>
              <a:t>Interir</a:t>
            </a:r>
            <a:r>
              <a:rPr lang="en-US" dirty="0"/>
              <a:t> and exterior photos, virtual online tours, descriptions </a:t>
            </a:r>
          </a:p>
          <a:p>
            <a:pPr lvl="1"/>
            <a:r>
              <a:rPr lang="en-US" dirty="0"/>
              <a:t>Private listing sites such as ForSaleByOwner.com or Craigslist.org</a:t>
            </a:r>
          </a:p>
          <a:p>
            <a:r>
              <a:rPr lang="en-US" dirty="0"/>
              <a:t>Visit homes that interest you</a:t>
            </a:r>
          </a:p>
          <a:p>
            <a:pPr lvl="1"/>
            <a:r>
              <a:rPr lang="en-US" dirty="0"/>
              <a:t>Make notes on good and bad qualities</a:t>
            </a:r>
          </a:p>
          <a:p>
            <a:pPr lvl="1"/>
            <a:r>
              <a:rPr lang="en-US" dirty="0"/>
              <a:t>Take lots of photos</a:t>
            </a:r>
          </a:p>
        </p:txBody>
      </p:sp>
    </p:spTree>
    <p:extLst>
      <p:ext uri="{BB962C8B-B14F-4D97-AF65-F5344CB8AC3E}">
        <p14:creationId xmlns:p14="http://schemas.microsoft.com/office/powerpoint/2010/main" val="2877872543"/>
      </p:ext>
    </p:extLst>
  </p:cSld>
  <p:clrMapOvr>
    <a:masterClrMapping/>
  </p:clrMapOvr>
  <p:transition spd="slow">
    <p:cover dir="l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#6cf4hIH6aWVsEE5sFQIAa+WklsQI54VL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#q3MaE4Di4NGuluML5BUtMDGbZ6y+JbrDbJlQQF+8KrE=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Buying Process</a:t>
            </a:r>
          </a:p>
        </p:txBody>
      </p:sp>
      <p:graphicFrame>
        <p:nvGraphicFramePr>
          <p:cNvPr id="5" name="Content Placeholder 4#XZT4v+QbJtQGEtSd6afmZRhdMADqQtiH4J1hpjJ4bTsFBI3lyVOxn/bJSLmf86p7"/>
          <p:cNvGraphicFramePr>
            <a:graphicFrameLocks noGrp="1"/>
          </p:cNvGraphicFramePr>
          <p:nvPr>
            <p:ph idx="1"/>
          </p:nvPr>
        </p:nvGraphicFramePr>
        <p:xfrm>
          <a:off x="581192" y="2180496"/>
          <a:ext cx="11029615" cy="420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F2CADD-3D5F-9557-9ADF-C0AF22EE65AE}"/>
                  </a:ext>
                </a:extLst>
              </p14:cNvPr>
              <p14:cNvContentPartPr/>
              <p14:nvPr/>
            </p14:nvContentPartPr>
            <p14:xfrm>
              <a:off x="162178" y="2078709"/>
              <a:ext cx="2883240" cy="1892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F2CADD-3D5F-9557-9ADF-C0AF22EE65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6058" y="2072589"/>
                <a:ext cx="2895480" cy="190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1806061"/>
      </p:ext>
    </p:extLst>
  </p:cSld>
  <p:clrMapOvr>
    <a:masterClrMapping/>
  </p:clrMapOvr>
  <p:transition spd="slow">
    <p:cover dir="l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#6cf4hIH6aWVsEE5sFQIAa+WklsQI54VL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#YzyMrFJzi8vzG8zfVWg0NyB1kp8Nq/ZP7Csh77VYlDQ=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Strengthen Your Offer</a:t>
            </a:r>
          </a:p>
        </p:txBody>
      </p:sp>
      <p:sp>
        <p:nvSpPr>
          <p:cNvPr id="6" name="Text Placeholder 5#++Y4gyKpjTX+pNe+8RWm9cT5XL173sTKAjpFNpY/AQ7Xksq9ExeAoZ4OxmGtqQCm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Pre-Qualified</a:t>
            </a:r>
          </a:p>
        </p:txBody>
      </p:sp>
      <p:sp>
        <p:nvSpPr>
          <p:cNvPr id="7" name="Content Placeholder 6#XZT4v+QbJtQGEtSd6afmZXY4M7fM5ASpx0iNbbT7QToS3xy8NzQ/C5X0kuJUtC6A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You provide your debt and credit information for your lender</a:t>
            </a:r>
          </a:p>
          <a:p>
            <a:r>
              <a:rPr lang="en-US" dirty="0"/>
              <a:t>Lender estimates what you can afford </a:t>
            </a:r>
          </a:p>
        </p:txBody>
      </p:sp>
      <p:sp>
        <p:nvSpPr>
          <p:cNvPr id="8" name="Text Placeholder 7#++Y4gyKpjTX+pNe+8RWm9TPiR5RookrS1LsL1GUMnF+105mPsliqgw9Y6C5m9wvC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Pre-Approved</a:t>
            </a:r>
          </a:p>
        </p:txBody>
      </p:sp>
      <p:sp>
        <p:nvSpPr>
          <p:cNvPr id="9" name="Content Placeholder 8#XZT4v+QbJtQGEtSd6afmZcFvqwlIR48iAuFuh+9Qbjf9r7fRY9QU3mPskRNPgXeE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You provide your debt and credit information for your lender</a:t>
            </a:r>
          </a:p>
          <a:p>
            <a:r>
              <a:rPr lang="en-US" dirty="0"/>
              <a:t>Lender </a:t>
            </a:r>
            <a:r>
              <a:rPr lang="en-US"/>
              <a:t>examins </a:t>
            </a:r>
            <a:r>
              <a:rPr lang="en-US" dirty="0"/>
              <a:t>your credit report</a:t>
            </a:r>
          </a:p>
          <a:p>
            <a:pPr lvl="1"/>
            <a:r>
              <a:rPr lang="en-US" dirty="0"/>
              <a:t>Checks debt-to-income ratio</a:t>
            </a:r>
          </a:p>
          <a:p>
            <a:pPr lvl="1"/>
            <a:r>
              <a:rPr lang="en-US" dirty="0"/>
              <a:t>Analyses your financial situation in more depth</a:t>
            </a:r>
          </a:p>
        </p:txBody>
      </p:sp>
      <p:sp>
        <p:nvSpPr>
          <p:cNvPr id="10" name="TextBox 9#eGjb5cSDQbuIIYfLvPIOXHhT9ykNJYwWL3AznhAhLAM="/>
          <p:cNvSpPr txBox="1"/>
          <p:nvPr/>
        </p:nvSpPr>
        <p:spPr>
          <a:xfrm>
            <a:off x="5490229" y="6269593"/>
            <a:ext cx="612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 pre-approved offer is more likely to result in a completed sale.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D18067-C163-4E21-BC17-B903683E298D}"/>
                  </a:ext>
                </a:extLst>
              </p14:cNvPr>
              <p14:cNvContentPartPr/>
              <p14:nvPr/>
            </p14:nvContentPartPr>
            <p14:xfrm>
              <a:off x="5931538" y="2304069"/>
              <a:ext cx="2625480" cy="541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D18067-C163-4E21-BC17-B903683E29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5418" y="2297949"/>
                <a:ext cx="2637720" cy="55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102134"/>
      </p:ext>
    </p:extLst>
  </p:cSld>
  <p:clrMapOvr>
    <a:masterClrMapping/>
  </p:clrMapOvr>
  <p:transition spd="slow">
    <p:cover dir="lu"/>
  </p:transition>
</p:sld>
</file>

<file path=ppt/theme/theme1.xml><?xml version="1.0" encoding="utf-8"?>
<a:theme xmlns:a="http://schemas.openxmlformats.org/drawingml/2006/main" name="Dividend">
  <a:themeElements>
    <a:clrScheme name="HomeBuy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8A9353"/>
      </a:accent1>
      <a:accent2>
        <a:srgbClr val="9A6948"/>
      </a:accent2>
      <a:accent3>
        <a:srgbClr val="44040C"/>
      </a:accent3>
      <a:accent4>
        <a:srgbClr val="E6C35A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56AA54391DBD4FA915A61EB4CD85F5" ma:contentTypeVersion="10" ma:contentTypeDescription="Create a new document." ma:contentTypeScope="" ma:versionID="6da5975b8ff401a0d5bcbde6e13d3e18">
  <xsd:schema xmlns:xsd="http://www.w3.org/2001/XMLSchema" xmlns:xs="http://www.w3.org/2001/XMLSchema" xmlns:p="http://schemas.microsoft.com/office/2006/metadata/properties" xmlns:ns2="0f3a39ba-5f65-44c3-864e-d3035d8378c1" targetNamespace="http://schemas.microsoft.com/office/2006/metadata/properties" ma:root="true" ma:fieldsID="a6b840a22651998876d14e5b105cd02d" ns2:_="">
    <xsd:import namespace="0f3a39ba-5f65-44c3-864e-d3035d8378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a39ba-5f65-44c3-864e-d3035d8378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senna xmlns="http://customxml.org">
  <kers>3ScRRosc6nG8hRy2I+nDFHDcJ23HkEKplacHRmhEISY=</kers>
  <massa>5/4/2024 9:13:10 AM</massa>
  <hamilton>true</hamilton>
</senn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9634384-161D-4415-95D0-A7667BA14C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a39ba-5f65-44c3-864e-d3035d8378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CBE117D-9802-4AD6-B3A9-BBAF8FCC3A40}">
  <ds:schemaRefs>
    <ds:schemaRef ds:uri="http://customxml.org"/>
  </ds:schemaRefs>
</ds:datastoreItem>
</file>

<file path=customXml/itemProps3.xml><?xml version="1.0" encoding="utf-8"?>
<ds:datastoreItem xmlns:ds="http://schemas.openxmlformats.org/officeDocument/2006/customXml" ds:itemID="{2C925094-7099-47EA-B448-6DF5B9749BAE}">
  <ds:schemaRefs>
    <ds:schemaRef ds:uri="http://schemas.microsoft.com/office/2006/documentManagement/types"/>
    <ds:schemaRef ds:uri="http://schemas.microsoft.com/office/infopath/2007/PartnerControls"/>
    <ds:schemaRef ds:uri="0f3a39ba-5f65-44c3-864e-d3035d8378c1"/>
    <ds:schemaRef ds:uri="http://purl.org/dc/terms/"/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371</Words>
  <Application>Microsoft Office PowerPoint</Application>
  <PresentationFormat>Widescreen</PresentationFormat>
  <Paragraphs>72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Gill Sans MT</vt:lpstr>
      <vt:lpstr>Wingdings 2</vt:lpstr>
      <vt:lpstr>Wingdings 3</vt:lpstr>
      <vt:lpstr>Dividend</vt:lpstr>
      <vt:lpstr>Home  Ownership</vt:lpstr>
      <vt:lpstr>Home Ownership</vt:lpstr>
      <vt:lpstr>Choose Your Realtor</vt:lpstr>
      <vt:lpstr>MLS, PMI, CMA . . . Alphabet Soup?</vt:lpstr>
      <vt:lpstr>Types of Homes</vt:lpstr>
      <vt:lpstr>Inflation and Sale Prices</vt:lpstr>
      <vt:lpstr>Location, Location, Location</vt:lpstr>
      <vt:lpstr>The Buying Process</vt:lpstr>
      <vt:lpstr>Strengthen Your Offer</vt:lpstr>
      <vt:lpstr>PowerPoint Presentation</vt:lpstr>
      <vt:lpstr>Moving Day</vt:lpstr>
      <vt:lpstr>7100 Madrone Road Roseville, CA 95722 916.460.3300</vt:lpstr>
    </vt:vector>
  </TitlesOfParts>
  <Manager>Casey Stroube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Ownership</dc:title>
  <dc:subject>Buyer Info</dc:subject>
  <dc:creator/>
  <cp:lastModifiedBy>Nahom Yifru</cp:lastModifiedBy>
  <cp:revision>16</cp:revision>
  <dcterms:created xsi:type="dcterms:W3CDTF">2022-02-19T16:22:19Z</dcterms:created>
  <dcterms:modified xsi:type="dcterms:W3CDTF">2024-05-04T15:22:02Z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0x010100BB56AA54391DBD4FA915A61EB4CD85F5</vt:lpwstr>
  </property>
</Properties>
</file>